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57" r:id="rId6"/>
    <p:sldId id="263" r:id="rId7"/>
    <p:sldId id="279" r:id="rId8"/>
    <p:sldId id="264" r:id="rId9"/>
    <p:sldId id="265" r:id="rId10"/>
    <p:sldId id="266" r:id="rId11"/>
    <p:sldId id="268" r:id="rId12"/>
    <p:sldId id="269" r:id="rId13"/>
    <p:sldId id="270" r:id="rId14"/>
    <p:sldId id="267" r:id="rId15"/>
    <p:sldId id="275" r:id="rId16"/>
    <p:sldId id="277" r:id="rId17"/>
    <p:sldId id="260" r:id="rId18"/>
    <p:sldId id="280" r:id="rId19"/>
    <p:sldId id="281" r:id="rId20"/>
    <p:sldId id="278" r:id="rId21"/>
    <p:sldId id="271" r:id="rId22"/>
    <p:sldId id="27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C970DC-FF0D-4341-85F7-BA47448E93A6}" v="36" dt="2025-09-26T20:11:24.423"/>
    <p1510:client id="{B5F8FE86-061B-4DE0-B01E-1D115F5A6CBA}" v="1" dt="2025-09-26T20:02:16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hael Hanson" userId="e4585d06-d330-4c35-8646-4c49e0223184" providerId="ADAL" clId="{B5F8FE86-061B-4DE0-B01E-1D115F5A6CBA}"/>
    <pc:docChg chg="custSel delSld modSld">
      <pc:chgData name="Michael Hanson" userId="e4585d06-d330-4c35-8646-4c49e0223184" providerId="ADAL" clId="{B5F8FE86-061B-4DE0-B01E-1D115F5A6CBA}" dt="2025-09-26T20:02:34.155" v="70" actId="20577"/>
      <pc:docMkLst>
        <pc:docMk/>
      </pc:docMkLst>
      <pc:sldChg chg="addSp modSp mod">
        <pc:chgData name="Michael Hanson" userId="e4585d06-d330-4c35-8646-4c49e0223184" providerId="ADAL" clId="{B5F8FE86-061B-4DE0-B01E-1D115F5A6CBA}" dt="2025-09-26T20:02:34.155" v="70" actId="20577"/>
        <pc:sldMkLst>
          <pc:docMk/>
          <pc:sldMk cId="1519112922" sldId="257"/>
        </pc:sldMkLst>
        <pc:spChg chg="mod">
          <ac:chgData name="Michael Hanson" userId="e4585d06-d330-4c35-8646-4c49e0223184" providerId="ADAL" clId="{B5F8FE86-061B-4DE0-B01E-1D115F5A6CBA}" dt="2025-09-26T20:02:34.155" v="70" actId="20577"/>
          <ac:spMkLst>
            <pc:docMk/>
            <pc:sldMk cId="1519112922" sldId="257"/>
            <ac:spMk id="5" creationId="{824FF568-1505-2EA6-6ADC-70A0F911F2CB}"/>
          </ac:spMkLst>
        </pc:spChg>
        <pc:picChg chg="add mod">
          <ac:chgData name="Michael Hanson" userId="e4585d06-d330-4c35-8646-4c49e0223184" providerId="ADAL" clId="{B5F8FE86-061B-4DE0-B01E-1D115F5A6CBA}" dt="2025-09-26T20:02:18.441" v="69" actId="1076"/>
          <ac:picMkLst>
            <pc:docMk/>
            <pc:sldMk cId="1519112922" sldId="257"/>
            <ac:picMk id="2" creationId="{B259A8CD-6D8A-4266-5D55-A2992F14E618}"/>
          </ac:picMkLst>
        </pc:picChg>
      </pc:sldChg>
      <pc:sldChg chg="addSp delSp modSp mod">
        <pc:chgData name="Michael Hanson" userId="e4585d06-d330-4c35-8646-4c49e0223184" providerId="ADAL" clId="{B5F8FE86-061B-4DE0-B01E-1D115F5A6CBA}" dt="2025-09-26T19:30:30.764" v="13" actId="1076"/>
        <pc:sldMkLst>
          <pc:docMk/>
          <pc:sldMk cId="3916936825" sldId="260"/>
        </pc:sldMkLst>
        <pc:picChg chg="add mod">
          <ac:chgData name="Michael Hanson" userId="e4585d06-d330-4c35-8646-4c49e0223184" providerId="ADAL" clId="{B5F8FE86-061B-4DE0-B01E-1D115F5A6CBA}" dt="2025-09-26T19:30:30.764" v="13" actId="1076"/>
          <ac:picMkLst>
            <pc:docMk/>
            <pc:sldMk cId="3916936825" sldId="260"/>
            <ac:picMk id="4" creationId="{0E5832D4-04EF-C3C1-A1DE-7D1FB20F031B}"/>
          </ac:picMkLst>
        </pc:picChg>
        <pc:picChg chg="del">
          <ac:chgData name="Michael Hanson" userId="e4585d06-d330-4c35-8646-4c49e0223184" providerId="ADAL" clId="{B5F8FE86-061B-4DE0-B01E-1D115F5A6CBA}" dt="2025-09-26T19:30:23.554" v="9" actId="478"/>
          <ac:picMkLst>
            <pc:docMk/>
            <pc:sldMk cId="3916936825" sldId="260"/>
            <ac:picMk id="8" creationId="{AA30CF0A-CAF3-A0E5-A781-965DD642FFE2}"/>
          </ac:picMkLst>
        </pc:picChg>
      </pc:sldChg>
      <pc:sldChg chg="modSp mod">
        <pc:chgData name="Michael Hanson" userId="e4585d06-d330-4c35-8646-4c49e0223184" providerId="ADAL" clId="{B5F8FE86-061B-4DE0-B01E-1D115F5A6CBA}" dt="2025-09-26T19:34:07.636" v="41" actId="20577"/>
        <pc:sldMkLst>
          <pc:docMk/>
          <pc:sldMk cId="52202792" sldId="263"/>
        </pc:sldMkLst>
        <pc:spChg chg="mod">
          <ac:chgData name="Michael Hanson" userId="e4585d06-d330-4c35-8646-4c49e0223184" providerId="ADAL" clId="{B5F8FE86-061B-4DE0-B01E-1D115F5A6CBA}" dt="2025-09-26T19:34:07.636" v="41" actId="20577"/>
          <ac:spMkLst>
            <pc:docMk/>
            <pc:sldMk cId="52202792" sldId="263"/>
            <ac:spMk id="4" creationId="{6C8DE5E0-62A3-BDF6-B490-2DB5796C72E6}"/>
          </ac:spMkLst>
        </pc:spChg>
      </pc:sldChg>
      <pc:sldChg chg="modSp mod">
        <pc:chgData name="Michael Hanson" userId="e4585d06-d330-4c35-8646-4c49e0223184" providerId="ADAL" clId="{B5F8FE86-061B-4DE0-B01E-1D115F5A6CBA}" dt="2025-09-26T19:34:59.519" v="45" actId="20577"/>
        <pc:sldMkLst>
          <pc:docMk/>
          <pc:sldMk cId="3138310913" sldId="266"/>
        </pc:sldMkLst>
        <pc:spChg chg="mod">
          <ac:chgData name="Michael Hanson" userId="e4585d06-d330-4c35-8646-4c49e0223184" providerId="ADAL" clId="{B5F8FE86-061B-4DE0-B01E-1D115F5A6CBA}" dt="2025-09-26T19:34:59.519" v="45" actId="20577"/>
          <ac:spMkLst>
            <pc:docMk/>
            <pc:sldMk cId="3138310913" sldId="266"/>
            <ac:spMk id="2" creationId="{AE98E9F6-C906-1E89-BBD7-957D10F303B9}"/>
          </ac:spMkLst>
        </pc:spChg>
      </pc:sldChg>
      <pc:sldChg chg="modSp mod">
        <pc:chgData name="Michael Hanson" userId="e4585d06-d330-4c35-8646-4c49e0223184" providerId="ADAL" clId="{B5F8FE86-061B-4DE0-B01E-1D115F5A6CBA}" dt="2025-09-26T19:35:16.417" v="67" actId="1076"/>
        <pc:sldMkLst>
          <pc:docMk/>
          <pc:sldMk cId="3175035437" sldId="268"/>
        </pc:sldMkLst>
        <pc:spChg chg="mod">
          <ac:chgData name="Michael Hanson" userId="e4585d06-d330-4c35-8646-4c49e0223184" providerId="ADAL" clId="{B5F8FE86-061B-4DE0-B01E-1D115F5A6CBA}" dt="2025-09-26T19:35:11.084" v="66" actId="20577"/>
          <ac:spMkLst>
            <pc:docMk/>
            <pc:sldMk cId="3175035437" sldId="268"/>
            <ac:spMk id="3" creationId="{837CD212-957B-9769-85A0-EA85A52230A1}"/>
          </ac:spMkLst>
        </pc:spChg>
        <pc:spChg chg="mod">
          <ac:chgData name="Michael Hanson" userId="e4585d06-d330-4c35-8646-4c49e0223184" providerId="ADAL" clId="{B5F8FE86-061B-4DE0-B01E-1D115F5A6CBA}" dt="2025-09-26T19:35:16.417" v="67" actId="1076"/>
          <ac:spMkLst>
            <pc:docMk/>
            <pc:sldMk cId="3175035437" sldId="268"/>
            <ac:spMk id="4" creationId="{B742D854-ECE5-0394-16C1-B46F729A9ED9}"/>
          </ac:spMkLst>
        </pc:spChg>
      </pc:sldChg>
      <pc:sldChg chg="modSp mod">
        <pc:chgData name="Michael Hanson" userId="e4585d06-d330-4c35-8646-4c49e0223184" providerId="ADAL" clId="{B5F8FE86-061B-4DE0-B01E-1D115F5A6CBA}" dt="2025-09-26T19:29:38.403" v="6" actId="1076"/>
        <pc:sldMkLst>
          <pc:docMk/>
          <pc:sldMk cId="1605952807" sldId="275"/>
        </pc:sldMkLst>
        <pc:spChg chg="mod">
          <ac:chgData name="Michael Hanson" userId="e4585d06-d330-4c35-8646-4c49e0223184" providerId="ADAL" clId="{B5F8FE86-061B-4DE0-B01E-1D115F5A6CBA}" dt="2025-09-26T19:29:38.403" v="6" actId="1076"/>
          <ac:spMkLst>
            <pc:docMk/>
            <pc:sldMk cId="1605952807" sldId="275"/>
            <ac:spMk id="3" creationId="{B3FDD8BC-39DB-889A-F3C1-B3AEF925EE91}"/>
          </ac:spMkLst>
        </pc:spChg>
      </pc:sldChg>
      <pc:sldChg chg="del">
        <pc:chgData name="Michael Hanson" userId="e4585d06-d330-4c35-8646-4c49e0223184" providerId="ADAL" clId="{B5F8FE86-061B-4DE0-B01E-1D115F5A6CBA}" dt="2025-09-26T19:29:47.976" v="7" actId="2696"/>
        <pc:sldMkLst>
          <pc:docMk/>
          <pc:sldMk cId="2223995437" sldId="276"/>
        </pc:sldMkLst>
      </pc:sldChg>
      <pc:sldChg chg="modSp mod">
        <pc:chgData name="Michael Hanson" userId="e4585d06-d330-4c35-8646-4c49e0223184" providerId="ADAL" clId="{B5F8FE86-061B-4DE0-B01E-1D115F5A6CBA}" dt="2025-09-26T19:30:03.364" v="8"/>
        <pc:sldMkLst>
          <pc:docMk/>
          <pc:sldMk cId="2842302079" sldId="277"/>
        </pc:sldMkLst>
        <pc:spChg chg="mod">
          <ac:chgData name="Michael Hanson" userId="e4585d06-d330-4c35-8646-4c49e0223184" providerId="ADAL" clId="{B5F8FE86-061B-4DE0-B01E-1D115F5A6CBA}" dt="2025-09-26T19:30:03.364" v="8"/>
          <ac:spMkLst>
            <pc:docMk/>
            <pc:sldMk cId="2842302079" sldId="277"/>
            <ac:spMk id="7" creationId="{EA7D1E06-C9A4-7719-8D48-0C60944C194D}"/>
          </ac:spMkLst>
        </pc:spChg>
      </pc:sldChg>
    </pc:docChg>
  </pc:docChgLst>
  <pc:docChgLst>
    <pc:chgData name="Michael Hanson" userId="e4585d06-d330-4c35-8646-4c49e0223184" providerId="ADAL" clId="{05C970DC-FF0D-4341-85F7-BA47448E93A6}"/>
    <pc:docChg chg="custSel modSld">
      <pc:chgData name="Michael Hanson" userId="e4585d06-d330-4c35-8646-4c49e0223184" providerId="ADAL" clId="{05C970DC-FF0D-4341-85F7-BA47448E93A6}" dt="2025-09-26T20:11:55.203" v="96" actId="1076"/>
      <pc:docMkLst>
        <pc:docMk/>
      </pc:docMkLst>
      <pc:sldChg chg="addSp modSp mod">
        <pc:chgData name="Michael Hanson" userId="e4585d06-d330-4c35-8646-4c49e0223184" providerId="ADAL" clId="{05C970DC-FF0D-4341-85F7-BA47448E93A6}" dt="2025-09-26T20:09:09.925" v="64" actId="1076"/>
        <pc:sldMkLst>
          <pc:docMk/>
          <pc:sldMk cId="1519112922" sldId="257"/>
        </pc:sldMkLst>
        <pc:spChg chg="add mod">
          <ac:chgData name="Michael Hanson" userId="e4585d06-d330-4c35-8646-4c49e0223184" providerId="ADAL" clId="{05C970DC-FF0D-4341-85F7-BA47448E93A6}" dt="2025-09-26T20:09:09.925" v="64" actId="1076"/>
          <ac:spMkLst>
            <pc:docMk/>
            <pc:sldMk cId="1519112922" sldId="257"/>
            <ac:spMk id="7" creationId="{044CC2F6-D8C0-D0D3-7751-128F9DF67266}"/>
          </ac:spMkLst>
        </pc:spChg>
        <pc:picChg chg="add mod">
          <ac:chgData name="Michael Hanson" userId="e4585d06-d330-4c35-8646-4c49e0223184" providerId="ADAL" clId="{05C970DC-FF0D-4341-85F7-BA47448E93A6}" dt="2025-09-26T20:06:10.488" v="7" actId="1076"/>
          <ac:picMkLst>
            <pc:docMk/>
            <pc:sldMk cId="1519112922" sldId="257"/>
            <ac:picMk id="6" creationId="{95D6C92F-AFDA-83FA-F996-F420CE22B3F0}"/>
          </ac:picMkLst>
        </pc:picChg>
      </pc:sldChg>
      <pc:sldChg chg="addSp modSp mod">
        <pc:chgData name="Michael Hanson" userId="e4585d06-d330-4c35-8646-4c49e0223184" providerId="ADAL" clId="{05C970DC-FF0D-4341-85F7-BA47448E93A6}" dt="2025-09-26T20:10:13.654" v="82" actId="1076"/>
        <pc:sldMkLst>
          <pc:docMk/>
          <pc:sldMk cId="3916936825" sldId="260"/>
        </pc:sldMkLst>
        <pc:spChg chg="add mod">
          <ac:chgData name="Michael Hanson" userId="e4585d06-d330-4c35-8646-4c49e0223184" providerId="ADAL" clId="{05C970DC-FF0D-4341-85F7-BA47448E93A6}" dt="2025-09-26T20:10:06.063" v="81"/>
          <ac:spMkLst>
            <pc:docMk/>
            <pc:sldMk cId="3916936825" sldId="260"/>
            <ac:spMk id="5" creationId="{9E6DFD93-443C-CF90-249B-D20C79717E4C}"/>
          </ac:spMkLst>
        </pc:spChg>
        <pc:picChg chg="add mod">
          <ac:chgData name="Michael Hanson" userId="e4585d06-d330-4c35-8646-4c49e0223184" providerId="ADAL" clId="{05C970DC-FF0D-4341-85F7-BA47448E93A6}" dt="2025-09-26T20:07:21.004" v="29"/>
          <ac:picMkLst>
            <pc:docMk/>
            <pc:sldMk cId="3916936825" sldId="260"/>
            <ac:picMk id="3" creationId="{1D11FB37-1705-1613-8E2A-7B1065D4410C}"/>
          </ac:picMkLst>
        </pc:picChg>
        <pc:picChg chg="mod">
          <ac:chgData name="Michael Hanson" userId="e4585d06-d330-4c35-8646-4c49e0223184" providerId="ADAL" clId="{05C970DC-FF0D-4341-85F7-BA47448E93A6}" dt="2025-09-26T20:10:13.654" v="82" actId="1076"/>
          <ac:picMkLst>
            <pc:docMk/>
            <pc:sldMk cId="3916936825" sldId="260"/>
            <ac:picMk id="12" creationId="{68A0E2B1-84A1-DF3D-27CF-E01413DE7CEB}"/>
          </ac:picMkLst>
        </pc:picChg>
      </pc:sldChg>
      <pc:sldChg chg="addSp modSp">
        <pc:chgData name="Michael Hanson" userId="e4585d06-d330-4c35-8646-4c49e0223184" providerId="ADAL" clId="{05C970DC-FF0D-4341-85F7-BA47448E93A6}" dt="2025-09-26T20:11:24.423" v="94"/>
        <pc:sldMkLst>
          <pc:docMk/>
          <pc:sldMk cId="52202792" sldId="263"/>
        </pc:sldMkLst>
        <pc:spChg chg="add mod">
          <ac:chgData name="Michael Hanson" userId="e4585d06-d330-4c35-8646-4c49e0223184" providerId="ADAL" clId="{05C970DC-FF0D-4341-85F7-BA47448E93A6}" dt="2025-09-26T20:09:25.039" v="65"/>
          <ac:spMkLst>
            <pc:docMk/>
            <pc:sldMk cId="52202792" sldId="263"/>
            <ac:spMk id="5" creationId="{AF3F1FBF-1A11-1D01-825F-7D53B7BB5CCD}"/>
          </ac:spMkLst>
        </pc:spChg>
        <pc:spChg chg="add mod">
          <ac:chgData name="Michael Hanson" userId="e4585d06-d330-4c35-8646-4c49e0223184" providerId="ADAL" clId="{05C970DC-FF0D-4341-85F7-BA47448E93A6}" dt="2025-09-26T20:11:20.170" v="93"/>
          <ac:spMkLst>
            <pc:docMk/>
            <pc:sldMk cId="52202792" sldId="263"/>
            <ac:spMk id="8" creationId="{4CB1184C-BB07-0E15-7B34-673E2E9C57EE}"/>
          </ac:spMkLst>
        </pc:spChg>
        <pc:picChg chg="add mod">
          <ac:chgData name="Michael Hanson" userId="e4585d06-d330-4c35-8646-4c49e0223184" providerId="ADAL" clId="{05C970DC-FF0D-4341-85F7-BA47448E93A6}" dt="2025-09-26T20:11:24.423" v="94"/>
          <ac:picMkLst>
            <pc:docMk/>
            <pc:sldMk cId="52202792" sldId="263"/>
            <ac:picMk id="10" creationId="{4AF2237F-F174-0D02-5088-A964217375F1}"/>
          </ac:picMkLst>
        </pc:picChg>
      </pc:sldChg>
      <pc:sldChg chg="addSp modSp">
        <pc:chgData name="Michael Hanson" userId="e4585d06-d330-4c35-8646-4c49e0223184" providerId="ADAL" clId="{05C970DC-FF0D-4341-85F7-BA47448E93A6}" dt="2025-09-26T20:09:30.868" v="66"/>
        <pc:sldMkLst>
          <pc:docMk/>
          <pc:sldMk cId="3490414194" sldId="264"/>
        </pc:sldMkLst>
        <pc:spChg chg="add mod">
          <ac:chgData name="Michael Hanson" userId="e4585d06-d330-4c35-8646-4c49e0223184" providerId="ADAL" clId="{05C970DC-FF0D-4341-85F7-BA47448E93A6}" dt="2025-09-26T20:09:30.868" v="66"/>
          <ac:spMkLst>
            <pc:docMk/>
            <pc:sldMk cId="3490414194" sldId="264"/>
            <ac:spMk id="5" creationId="{036A91E8-2763-56F6-ACD7-8832757430B4}"/>
          </ac:spMkLst>
        </pc:spChg>
        <pc:picChg chg="add mod">
          <ac:chgData name="Michael Hanson" userId="e4585d06-d330-4c35-8646-4c49e0223184" providerId="ADAL" clId="{05C970DC-FF0D-4341-85F7-BA47448E93A6}" dt="2025-09-26T20:06:50.643" v="19"/>
          <ac:picMkLst>
            <pc:docMk/>
            <pc:sldMk cId="3490414194" sldId="264"/>
            <ac:picMk id="4" creationId="{C35C4857-60E9-05AA-94DB-80E0BADBDA9D}"/>
          </ac:picMkLst>
        </pc:picChg>
      </pc:sldChg>
      <pc:sldChg chg="addSp modSp">
        <pc:chgData name="Michael Hanson" userId="e4585d06-d330-4c35-8646-4c49e0223184" providerId="ADAL" clId="{05C970DC-FF0D-4341-85F7-BA47448E93A6}" dt="2025-09-26T20:09:34.350" v="67"/>
        <pc:sldMkLst>
          <pc:docMk/>
          <pc:sldMk cId="2522370346" sldId="265"/>
        </pc:sldMkLst>
        <pc:spChg chg="add mod">
          <ac:chgData name="Michael Hanson" userId="e4585d06-d330-4c35-8646-4c49e0223184" providerId="ADAL" clId="{05C970DC-FF0D-4341-85F7-BA47448E93A6}" dt="2025-09-26T20:09:34.350" v="67"/>
          <ac:spMkLst>
            <pc:docMk/>
            <pc:sldMk cId="2522370346" sldId="265"/>
            <ac:spMk id="5" creationId="{7A804527-5E85-50FD-4A73-B2EDD3BCE6A2}"/>
          </ac:spMkLst>
        </pc:spChg>
        <pc:picChg chg="add mod">
          <ac:chgData name="Michael Hanson" userId="e4585d06-d330-4c35-8646-4c49e0223184" providerId="ADAL" clId="{05C970DC-FF0D-4341-85F7-BA47448E93A6}" dt="2025-09-26T20:06:53.506" v="20"/>
          <ac:picMkLst>
            <pc:docMk/>
            <pc:sldMk cId="2522370346" sldId="265"/>
            <ac:picMk id="4" creationId="{B1EBE00C-03FB-F7B6-34EE-9DACCBD612FD}"/>
          </ac:picMkLst>
        </pc:picChg>
      </pc:sldChg>
      <pc:sldChg chg="addSp modSp">
        <pc:chgData name="Michael Hanson" userId="e4585d06-d330-4c35-8646-4c49e0223184" providerId="ADAL" clId="{05C970DC-FF0D-4341-85F7-BA47448E93A6}" dt="2025-09-26T20:09:38.921" v="68"/>
        <pc:sldMkLst>
          <pc:docMk/>
          <pc:sldMk cId="3138310913" sldId="266"/>
        </pc:sldMkLst>
        <pc:spChg chg="add mod">
          <ac:chgData name="Michael Hanson" userId="e4585d06-d330-4c35-8646-4c49e0223184" providerId="ADAL" clId="{05C970DC-FF0D-4341-85F7-BA47448E93A6}" dt="2025-09-26T20:09:38.921" v="68"/>
          <ac:spMkLst>
            <pc:docMk/>
            <pc:sldMk cId="3138310913" sldId="266"/>
            <ac:spMk id="5" creationId="{786431A0-C93A-618F-98F1-E95BC532EC95}"/>
          </ac:spMkLst>
        </pc:spChg>
        <pc:picChg chg="add mod">
          <ac:chgData name="Michael Hanson" userId="e4585d06-d330-4c35-8646-4c49e0223184" providerId="ADAL" clId="{05C970DC-FF0D-4341-85F7-BA47448E93A6}" dt="2025-09-26T20:06:58.820" v="21"/>
          <ac:picMkLst>
            <pc:docMk/>
            <pc:sldMk cId="3138310913" sldId="266"/>
            <ac:picMk id="4" creationId="{12408A86-B380-B64D-6222-7214FB1638D1}"/>
          </ac:picMkLst>
        </pc:picChg>
      </pc:sldChg>
      <pc:sldChg chg="addSp modSp mod">
        <pc:chgData name="Michael Hanson" userId="e4585d06-d330-4c35-8646-4c49e0223184" providerId="ADAL" clId="{05C970DC-FF0D-4341-85F7-BA47448E93A6}" dt="2025-09-26T20:09:55.167" v="78" actId="1076"/>
        <pc:sldMkLst>
          <pc:docMk/>
          <pc:sldMk cId="1289242398" sldId="267"/>
        </pc:sldMkLst>
        <pc:spChg chg="add mod">
          <ac:chgData name="Michael Hanson" userId="e4585d06-d330-4c35-8646-4c49e0223184" providerId="ADAL" clId="{05C970DC-FF0D-4341-85F7-BA47448E93A6}" dt="2025-09-26T20:09:55.167" v="78" actId="1076"/>
          <ac:spMkLst>
            <pc:docMk/>
            <pc:sldMk cId="1289242398" sldId="267"/>
            <ac:spMk id="6" creationId="{3BBA2640-2211-95CE-F8F6-55D00A754E9E}"/>
          </ac:spMkLst>
        </pc:spChg>
        <pc:picChg chg="add mod">
          <ac:chgData name="Michael Hanson" userId="e4585d06-d330-4c35-8646-4c49e0223184" providerId="ADAL" clId="{05C970DC-FF0D-4341-85F7-BA47448E93A6}" dt="2025-09-26T20:07:14.018" v="26" actId="1076"/>
          <ac:picMkLst>
            <pc:docMk/>
            <pc:sldMk cId="1289242398" sldId="267"/>
            <ac:picMk id="3" creationId="{125E6ADD-69E9-2C05-A31F-F37D099E1D7A}"/>
          </ac:picMkLst>
        </pc:picChg>
      </pc:sldChg>
      <pc:sldChg chg="addSp modSp">
        <pc:chgData name="Michael Hanson" userId="e4585d06-d330-4c35-8646-4c49e0223184" providerId="ADAL" clId="{05C970DC-FF0D-4341-85F7-BA47448E93A6}" dt="2025-09-26T20:09:40.688" v="69"/>
        <pc:sldMkLst>
          <pc:docMk/>
          <pc:sldMk cId="3175035437" sldId="268"/>
        </pc:sldMkLst>
        <pc:spChg chg="add mod">
          <ac:chgData name="Michael Hanson" userId="e4585d06-d330-4c35-8646-4c49e0223184" providerId="ADAL" clId="{05C970DC-FF0D-4341-85F7-BA47448E93A6}" dt="2025-09-26T20:09:40.688" v="69"/>
          <ac:spMkLst>
            <pc:docMk/>
            <pc:sldMk cId="3175035437" sldId="268"/>
            <ac:spMk id="6" creationId="{5CBDF093-B818-BFE7-A2EA-69B5ED19A37A}"/>
          </ac:spMkLst>
        </pc:spChg>
        <pc:picChg chg="add mod">
          <ac:chgData name="Michael Hanson" userId="e4585d06-d330-4c35-8646-4c49e0223184" providerId="ADAL" clId="{05C970DC-FF0D-4341-85F7-BA47448E93A6}" dt="2025-09-26T20:07:00.430" v="22"/>
          <ac:picMkLst>
            <pc:docMk/>
            <pc:sldMk cId="3175035437" sldId="268"/>
            <ac:picMk id="5" creationId="{4566B8EF-3D55-CE77-6B0A-97DD6E7B7520}"/>
          </ac:picMkLst>
        </pc:picChg>
      </pc:sldChg>
      <pc:sldChg chg="addSp modSp">
        <pc:chgData name="Michael Hanson" userId="e4585d06-d330-4c35-8646-4c49e0223184" providerId="ADAL" clId="{05C970DC-FF0D-4341-85F7-BA47448E93A6}" dt="2025-09-26T20:09:42.808" v="70"/>
        <pc:sldMkLst>
          <pc:docMk/>
          <pc:sldMk cId="1826395703" sldId="269"/>
        </pc:sldMkLst>
        <pc:spChg chg="add mod">
          <ac:chgData name="Michael Hanson" userId="e4585d06-d330-4c35-8646-4c49e0223184" providerId="ADAL" clId="{05C970DC-FF0D-4341-85F7-BA47448E93A6}" dt="2025-09-26T20:09:42.808" v="70"/>
          <ac:spMkLst>
            <pc:docMk/>
            <pc:sldMk cId="1826395703" sldId="269"/>
            <ac:spMk id="10" creationId="{FA59D01C-BF41-79B5-D06F-19DF6905E298}"/>
          </ac:spMkLst>
        </pc:spChg>
        <pc:picChg chg="add mod">
          <ac:chgData name="Michael Hanson" userId="e4585d06-d330-4c35-8646-4c49e0223184" providerId="ADAL" clId="{05C970DC-FF0D-4341-85F7-BA47448E93A6}" dt="2025-09-26T20:07:02.244" v="23"/>
          <ac:picMkLst>
            <pc:docMk/>
            <pc:sldMk cId="1826395703" sldId="269"/>
            <ac:picMk id="3" creationId="{500AA569-1298-0A69-314B-5A78B6C344FA}"/>
          </ac:picMkLst>
        </pc:picChg>
      </pc:sldChg>
      <pc:sldChg chg="addSp modSp">
        <pc:chgData name="Michael Hanson" userId="e4585d06-d330-4c35-8646-4c49e0223184" providerId="ADAL" clId="{05C970DC-FF0D-4341-85F7-BA47448E93A6}" dt="2025-09-26T20:09:44.233" v="71"/>
        <pc:sldMkLst>
          <pc:docMk/>
          <pc:sldMk cId="2575907443" sldId="270"/>
        </pc:sldMkLst>
        <pc:spChg chg="add mod">
          <ac:chgData name="Michael Hanson" userId="e4585d06-d330-4c35-8646-4c49e0223184" providerId="ADAL" clId="{05C970DC-FF0D-4341-85F7-BA47448E93A6}" dt="2025-09-26T20:09:44.233" v="71"/>
          <ac:spMkLst>
            <pc:docMk/>
            <pc:sldMk cId="2575907443" sldId="270"/>
            <ac:spMk id="7" creationId="{C0DD0F62-6CDD-1543-5129-3E37AE2C28EA}"/>
          </ac:spMkLst>
        </pc:spChg>
        <pc:picChg chg="add mod">
          <ac:chgData name="Michael Hanson" userId="e4585d06-d330-4c35-8646-4c49e0223184" providerId="ADAL" clId="{05C970DC-FF0D-4341-85F7-BA47448E93A6}" dt="2025-09-26T20:07:05.579" v="24"/>
          <ac:picMkLst>
            <pc:docMk/>
            <pc:sldMk cId="2575907443" sldId="270"/>
            <ac:picMk id="4" creationId="{1690B9EE-082F-D0C9-0B00-E90B9104B55F}"/>
          </ac:picMkLst>
        </pc:picChg>
      </pc:sldChg>
      <pc:sldChg chg="addSp delSp modSp mod">
        <pc:chgData name="Michael Hanson" userId="e4585d06-d330-4c35-8646-4c49e0223184" providerId="ADAL" clId="{05C970DC-FF0D-4341-85F7-BA47448E93A6}" dt="2025-09-26T20:11:07.353" v="91" actId="478"/>
        <pc:sldMkLst>
          <pc:docMk/>
          <pc:sldMk cId="2717004561" sldId="271"/>
        </pc:sldMkLst>
        <pc:spChg chg="add del mod">
          <ac:chgData name="Michael Hanson" userId="e4585d06-d330-4c35-8646-4c49e0223184" providerId="ADAL" clId="{05C970DC-FF0D-4341-85F7-BA47448E93A6}" dt="2025-09-26T20:11:07.353" v="91" actId="478"/>
          <ac:spMkLst>
            <pc:docMk/>
            <pc:sldMk cId="2717004561" sldId="271"/>
            <ac:spMk id="6" creationId="{0E6F2892-265A-73BC-1AE2-D1D5A2D65D00}"/>
          </ac:spMkLst>
        </pc:spChg>
        <pc:picChg chg="add mod">
          <ac:chgData name="Michael Hanson" userId="e4585d06-d330-4c35-8646-4c49e0223184" providerId="ADAL" clId="{05C970DC-FF0D-4341-85F7-BA47448E93A6}" dt="2025-09-26T20:07:54.513" v="36" actId="14100"/>
          <ac:picMkLst>
            <pc:docMk/>
            <pc:sldMk cId="2717004561" sldId="271"/>
            <ac:picMk id="4" creationId="{98CA1747-9E86-CF01-DC00-196E71535C04}"/>
          </ac:picMkLst>
        </pc:picChg>
      </pc:sldChg>
      <pc:sldChg chg="addSp modSp">
        <pc:chgData name="Michael Hanson" userId="e4585d06-d330-4c35-8646-4c49e0223184" providerId="ADAL" clId="{05C970DC-FF0D-4341-85F7-BA47448E93A6}" dt="2025-09-26T20:11:11.801" v="92"/>
        <pc:sldMkLst>
          <pc:docMk/>
          <pc:sldMk cId="2746594643" sldId="273"/>
        </pc:sldMkLst>
        <pc:spChg chg="add mod">
          <ac:chgData name="Michael Hanson" userId="e4585d06-d330-4c35-8646-4c49e0223184" providerId="ADAL" clId="{05C970DC-FF0D-4341-85F7-BA47448E93A6}" dt="2025-09-26T20:11:11.801" v="92"/>
          <ac:spMkLst>
            <pc:docMk/>
            <pc:sldMk cId="2746594643" sldId="273"/>
            <ac:spMk id="4" creationId="{481FDB0C-7103-60D5-B68C-409BEB8587B5}"/>
          </ac:spMkLst>
        </pc:spChg>
        <pc:picChg chg="add mod">
          <ac:chgData name="Michael Hanson" userId="e4585d06-d330-4c35-8646-4c49e0223184" providerId="ADAL" clId="{05C970DC-FF0D-4341-85F7-BA47448E93A6}" dt="2025-09-26T20:07:57.174" v="37"/>
          <ac:picMkLst>
            <pc:docMk/>
            <pc:sldMk cId="2746594643" sldId="273"/>
            <ac:picMk id="3" creationId="{1550B88A-7974-879F-3680-A5DC9179F6F2}"/>
          </ac:picMkLst>
        </pc:picChg>
      </pc:sldChg>
      <pc:sldChg chg="addSp modSp">
        <pc:chgData name="Michael Hanson" userId="e4585d06-d330-4c35-8646-4c49e0223184" providerId="ADAL" clId="{05C970DC-FF0D-4341-85F7-BA47448E93A6}" dt="2025-09-26T20:09:58.272" v="79"/>
        <pc:sldMkLst>
          <pc:docMk/>
          <pc:sldMk cId="1605952807" sldId="275"/>
        </pc:sldMkLst>
        <pc:spChg chg="add mod">
          <ac:chgData name="Michael Hanson" userId="e4585d06-d330-4c35-8646-4c49e0223184" providerId="ADAL" clId="{05C970DC-FF0D-4341-85F7-BA47448E93A6}" dt="2025-09-26T20:09:58.272" v="79"/>
          <ac:spMkLst>
            <pc:docMk/>
            <pc:sldMk cId="1605952807" sldId="275"/>
            <ac:spMk id="5" creationId="{EC8C4D64-3187-9285-F33C-C57390403983}"/>
          </ac:spMkLst>
        </pc:spChg>
        <pc:picChg chg="add mod">
          <ac:chgData name="Michael Hanson" userId="e4585d06-d330-4c35-8646-4c49e0223184" providerId="ADAL" clId="{05C970DC-FF0D-4341-85F7-BA47448E93A6}" dt="2025-09-26T20:07:17.006" v="27"/>
          <ac:picMkLst>
            <pc:docMk/>
            <pc:sldMk cId="1605952807" sldId="275"/>
            <ac:picMk id="4" creationId="{3542A0E0-C740-F636-638F-EA6D9C4026AF}"/>
          </ac:picMkLst>
        </pc:picChg>
      </pc:sldChg>
      <pc:sldChg chg="addSp modSp">
        <pc:chgData name="Michael Hanson" userId="e4585d06-d330-4c35-8646-4c49e0223184" providerId="ADAL" clId="{05C970DC-FF0D-4341-85F7-BA47448E93A6}" dt="2025-09-26T20:09:59.838" v="80"/>
        <pc:sldMkLst>
          <pc:docMk/>
          <pc:sldMk cId="2842302079" sldId="277"/>
        </pc:sldMkLst>
        <pc:spChg chg="add mod">
          <ac:chgData name="Michael Hanson" userId="e4585d06-d330-4c35-8646-4c49e0223184" providerId="ADAL" clId="{05C970DC-FF0D-4341-85F7-BA47448E93A6}" dt="2025-09-26T20:09:59.838" v="80"/>
          <ac:spMkLst>
            <pc:docMk/>
            <pc:sldMk cId="2842302079" sldId="277"/>
            <ac:spMk id="4" creationId="{41E5ECC8-1EBB-89B3-1DD3-8C50F41E75D3}"/>
          </ac:spMkLst>
        </pc:spChg>
        <pc:picChg chg="add mod">
          <ac:chgData name="Michael Hanson" userId="e4585d06-d330-4c35-8646-4c49e0223184" providerId="ADAL" clId="{05C970DC-FF0D-4341-85F7-BA47448E93A6}" dt="2025-09-26T20:07:18.414" v="28"/>
          <ac:picMkLst>
            <pc:docMk/>
            <pc:sldMk cId="2842302079" sldId="277"/>
            <ac:picMk id="3" creationId="{894A43B1-95EF-D28C-AE57-72D51E271A0C}"/>
          </ac:picMkLst>
        </pc:picChg>
      </pc:sldChg>
      <pc:sldChg chg="addSp modSp mod">
        <pc:chgData name="Michael Hanson" userId="e4585d06-d330-4c35-8646-4c49e0223184" providerId="ADAL" clId="{05C970DC-FF0D-4341-85F7-BA47448E93A6}" dt="2025-09-26T20:11:01.154" v="89" actId="1076"/>
        <pc:sldMkLst>
          <pc:docMk/>
          <pc:sldMk cId="4198235877" sldId="278"/>
        </pc:sldMkLst>
        <pc:spChg chg="mod">
          <ac:chgData name="Michael Hanson" userId="e4585d06-d330-4c35-8646-4c49e0223184" providerId="ADAL" clId="{05C970DC-FF0D-4341-85F7-BA47448E93A6}" dt="2025-09-26T20:07:35.725" v="33" actId="1076"/>
          <ac:spMkLst>
            <pc:docMk/>
            <pc:sldMk cId="4198235877" sldId="278"/>
            <ac:spMk id="11" creationId="{9F39477C-D0EF-DDFD-5A31-D12D87BB5C9F}"/>
          </ac:spMkLst>
        </pc:spChg>
        <pc:spChg chg="add mod">
          <ac:chgData name="Michael Hanson" userId="e4585d06-d330-4c35-8646-4c49e0223184" providerId="ADAL" clId="{05C970DC-FF0D-4341-85F7-BA47448E93A6}" dt="2025-09-26T20:11:01.154" v="89" actId="1076"/>
          <ac:spMkLst>
            <pc:docMk/>
            <pc:sldMk cId="4198235877" sldId="278"/>
            <ac:spMk id="12" creationId="{E4D3D263-B9B2-292D-FB5F-1082057D645B}"/>
          </ac:spMkLst>
        </pc:spChg>
        <pc:picChg chg="add mod">
          <ac:chgData name="Michael Hanson" userId="e4585d06-d330-4c35-8646-4c49e0223184" providerId="ADAL" clId="{05C970DC-FF0D-4341-85F7-BA47448E93A6}" dt="2025-09-26T20:10:58.036" v="88" actId="14100"/>
          <ac:picMkLst>
            <pc:docMk/>
            <pc:sldMk cId="4198235877" sldId="278"/>
            <ac:picMk id="6" creationId="{DCF2F25F-1745-17C1-A618-D983D156DA24}"/>
          </ac:picMkLst>
        </pc:picChg>
      </pc:sldChg>
      <pc:sldChg chg="delSp modSp mod">
        <pc:chgData name="Michael Hanson" userId="e4585d06-d330-4c35-8646-4c49e0223184" providerId="ADAL" clId="{05C970DC-FF0D-4341-85F7-BA47448E93A6}" dt="2025-09-26T20:11:55.203" v="96" actId="1076"/>
        <pc:sldMkLst>
          <pc:docMk/>
          <pc:sldMk cId="1110444144" sldId="279"/>
        </pc:sldMkLst>
        <pc:spChg chg="del">
          <ac:chgData name="Michael Hanson" userId="e4585d06-d330-4c35-8646-4c49e0223184" providerId="ADAL" clId="{05C970DC-FF0D-4341-85F7-BA47448E93A6}" dt="2025-09-26T20:11:52.336" v="95" actId="478"/>
          <ac:spMkLst>
            <pc:docMk/>
            <pc:sldMk cId="1110444144" sldId="279"/>
            <ac:spMk id="3" creationId="{F59AA084-6AE8-B8C0-4261-7E7F002FC0CE}"/>
          </ac:spMkLst>
        </pc:spChg>
        <pc:spChg chg="mod">
          <ac:chgData name="Michael Hanson" userId="e4585d06-d330-4c35-8646-4c49e0223184" providerId="ADAL" clId="{05C970DC-FF0D-4341-85F7-BA47448E93A6}" dt="2025-09-26T20:11:55.203" v="96" actId="1076"/>
          <ac:spMkLst>
            <pc:docMk/>
            <pc:sldMk cId="1110444144" sldId="279"/>
            <ac:spMk id="8" creationId="{657D3D5B-3816-EBE7-DCCA-72A2D086EF9F}"/>
          </ac:spMkLst>
        </pc:spChg>
      </pc:sldChg>
      <pc:sldChg chg="addSp modSp">
        <pc:chgData name="Michael Hanson" userId="e4585d06-d330-4c35-8646-4c49e0223184" providerId="ADAL" clId="{05C970DC-FF0D-4341-85F7-BA47448E93A6}" dt="2025-09-26T20:10:20.171" v="83"/>
        <pc:sldMkLst>
          <pc:docMk/>
          <pc:sldMk cId="204587198" sldId="280"/>
        </pc:sldMkLst>
        <pc:spChg chg="add mod">
          <ac:chgData name="Michael Hanson" userId="e4585d06-d330-4c35-8646-4c49e0223184" providerId="ADAL" clId="{05C970DC-FF0D-4341-85F7-BA47448E93A6}" dt="2025-09-26T20:10:20.171" v="83"/>
          <ac:spMkLst>
            <pc:docMk/>
            <pc:sldMk cId="204587198" sldId="280"/>
            <ac:spMk id="4" creationId="{776ED6E2-93E8-0193-D300-BB42ADD4D958}"/>
          </ac:spMkLst>
        </pc:spChg>
        <pc:picChg chg="add mod">
          <ac:chgData name="Michael Hanson" userId="e4585d06-d330-4c35-8646-4c49e0223184" providerId="ADAL" clId="{05C970DC-FF0D-4341-85F7-BA47448E93A6}" dt="2025-09-26T20:07:23.279" v="30"/>
          <ac:picMkLst>
            <pc:docMk/>
            <pc:sldMk cId="204587198" sldId="280"/>
            <ac:picMk id="3" creationId="{BCC01651-7D1A-F8FC-C229-9D2504B850ED}"/>
          </ac:picMkLst>
        </pc:picChg>
      </pc:sldChg>
      <pc:sldChg chg="addSp modSp mod">
        <pc:chgData name="Michael Hanson" userId="e4585d06-d330-4c35-8646-4c49e0223184" providerId="ADAL" clId="{05C970DC-FF0D-4341-85F7-BA47448E93A6}" dt="2025-09-26T20:10:37.565" v="86" actId="1076"/>
        <pc:sldMkLst>
          <pc:docMk/>
          <pc:sldMk cId="1779764075" sldId="281"/>
        </pc:sldMkLst>
        <pc:spChg chg="add mod">
          <ac:chgData name="Michael Hanson" userId="e4585d06-d330-4c35-8646-4c49e0223184" providerId="ADAL" clId="{05C970DC-FF0D-4341-85F7-BA47448E93A6}" dt="2025-09-26T20:10:30.777" v="84"/>
          <ac:spMkLst>
            <pc:docMk/>
            <pc:sldMk cId="1779764075" sldId="281"/>
            <ac:spMk id="4" creationId="{2E00B4F9-AA34-CE0B-7132-EC81B5B5DDAF}"/>
          </ac:spMkLst>
        </pc:spChg>
        <pc:picChg chg="add mod">
          <ac:chgData name="Michael Hanson" userId="e4585d06-d330-4c35-8646-4c49e0223184" providerId="ADAL" clId="{05C970DC-FF0D-4341-85F7-BA47448E93A6}" dt="2025-09-26T20:07:24.953" v="31"/>
          <ac:picMkLst>
            <pc:docMk/>
            <pc:sldMk cId="1779764075" sldId="281"/>
            <ac:picMk id="3" creationId="{C379F80F-3DD1-1EA3-7378-0EF4E24A94F7}"/>
          </ac:picMkLst>
        </pc:picChg>
        <pc:picChg chg="mod">
          <ac:chgData name="Michael Hanson" userId="e4585d06-d330-4c35-8646-4c49e0223184" providerId="ADAL" clId="{05C970DC-FF0D-4341-85F7-BA47448E93A6}" dt="2025-09-26T20:10:37.565" v="86" actId="1076"/>
          <ac:picMkLst>
            <pc:docMk/>
            <pc:sldMk cId="1779764075" sldId="281"/>
            <ac:picMk id="6" creationId="{FE7D2C1B-6F24-E22E-08BF-0A6ABA879A24}"/>
          </ac:picMkLst>
        </pc:picChg>
        <pc:picChg chg="mod">
          <ac:chgData name="Michael Hanson" userId="e4585d06-d330-4c35-8646-4c49e0223184" providerId="ADAL" clId="{05C970DC-FF0D-4341-85F7-BA47448E93A6}" dt="2025-09-26T20:10:34.728" v="85" actId="1076"/>
          <ac:picMkLst>
            <pc:docMk/>
            <pc:sldMk cId="1779764075" sldId="281"/>
            <ac:picMk id="8" creationId="{E2780A72-1397-AAC6-88B6-EEECC9A7048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0252C-7793-44CC-BC2F-73A99592AB4E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F023C-F881-43D9-9C07-771644C872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7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Each page of every as-built we receive is stamped with an as-built number. The extent of that page is added to a Plan Areas feature class, which allows spatial and/or attribute querying of as-built records.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DB83-CE7E-42E2-9ADA-F6986F9C92C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3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Areas are a place to store project level data that can be absorbed by other features referencing that as-built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DB83-CE7E-42E2-9ADA-F6986F9C92C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26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023C-F881-43D9-9C07-771644C8726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5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Logging and error handling with try/except blocks and email alerts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C5DB83-CE7E-42E2-9ADA-F6986F9C92C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738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023C-F881-43D9-9C07-771644C872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16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023C-F881-43D9-9C07-771644C872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546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F023C-F881-43D9-9C07-771644C8726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424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941E7-FF3B-A43D-7AB7-D7FE31301A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FFB76-3CE1-34E0-C178-7BFA9B0D1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39705-EB0C-7305-7A0F-5C7403B71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02F28-E8D5-C7E8-CF4E-3CD531CAB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33B3C-BD86-EB60-6AB3-650D4FA2C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4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DE94E-2018-69FE-5988-475C42011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0C9EC-B2EB-763A-91BA-4E63A2520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98F4F-F16B-03DC-97F7-7BA980DA9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5B6A0B-F59C-0CF3-E4C7-81E6D0FF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FDB9D-87CF-9128-E868-CF2D44D8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72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95551D-769A-A123-1E1B-067B64C3DA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CC9CB-7D3E-4307-13F0-B1A498D0C4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727DE-7648-11A6-979C-6BFC1AC2E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FCE8D-27DC-14A6-753F-9156D55D3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0925E-04A4-0351-94A2-5E2347AD1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6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DFEAD8-1835-D740-FF01-99069A2E8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D7AC1-3ED3-428A-9D1B-A1B74EB8D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8B5A0-E661-3F70-C93D-556A3EA8E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C51E9-0E39-5705-108C-C3657AC90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7F9ADE-1F90-7009-9014-EA48906F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9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F13C4-FA35-9004-D6B6-0F2429FEB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C4E5E4-06E6-D8AB-2229-4685B7B6F9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51405-0516-C18D-27A0-D6E007B44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102E8-DD2A-29B5-1766-2A028C384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BB9E-0AA8-970D-AFA1-832635D57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9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E5F5-79C2-452B-E1F7-D8142E1F8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790A5-4892-A587-3EAD-8F05D9F79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047012-1841-C01E-EE25-6B6DE7C27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75C2A-BFE4-D192-6567-6901C3270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18C79-2426-D80B-B685-B3B300A46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B88E26-BE8A-E085-CF97-15BA32047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49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CA04-B373-B07D-3827-566004891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672D7-F8A7-C9C8-5A2B-ABFC19F04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496E5A-4348-7727-EEC2-579CCB67F7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C6BE61-87C2-C6F8-E360-BC97AEC1B6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7BC723-3C99-E88D-57AC-191844B80F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D026AE-80F3-6EC3-AC12-BD1E7ADF0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FE63BA-868D-FFB4-D0A4-B2E844960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B4B5E5-B6B5-E352-F87E-BA36754F9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948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711BE-0EC5-9002-0B19-2A9EA684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4B3279-ED6C-FF60-5B08-101999113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D196EA-5390-8564-A6CF-7C7FE841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BD566B-5AFB-E8EE-7B90-A9DCEC047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497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507C9C-968C-C4BD-FF54-7EDD33089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906894-1E88-A244-28DB-B1E8BCD82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A7E97E-12F0-4415-21E0-83949ED1B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9A115-B6CB-DB62-C58D-9F16A168C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CB6576-0497-187B-B477-E1CD0D8E7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CA740-ABF0-39A1-F420-5B99F3A08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B3BC8-8CFF-1DA9-789A-DDDCEAA65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285EE2-F763-99FD-1987-0175BC9F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DF1F1-B283-18C9-B7BA-7394ACF6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276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7A815-4C36-0EF1-7FF5-45DA37F62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25581C-D05F-635A-4A9C-1F9276CD5D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7F3858-89B1-870A-C770-EBAA44B542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46193-4797-D18A-7FBB-2007A1C1C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4422E1-5EB7-0890-934E-4A0352FCF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CFBEE5-EBCF-71B7-CD39-6AA36CD1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3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8F9B8F-B1B3-4E49-28CB-4989B1B68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C6F983-F5B5-C28B-9BAD-4B394E24F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E6C05-A7D8-61C4-23C9-00CA5DBDE2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32EC3-CA44-4B29-9B1D-BDC6AD5AA36C}" type="datetimeFigureOut">
              <a:rPr lang="en-US" smtClean="0"/>
              <a:t>9/26/2025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561528-7F47-262F-C816-08E7BABF6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EFC42-D59F-9684-50D9-03B613BC2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B827BE-1833-4791-B375-11472D1115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925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urvey123.arcgis.com/share/bfd1ce1dc08249688b0f8f95f962352b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experience.arcgis.com/experience/4a68a9bd980f4db5b09768ca46041c4b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ence.arcgis.com/experience/4a68a9bd980f4db5b09768ca46041c4b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B83E-C9D3-3B27-CDFA-6E0B8F1D5C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790" y="3675887"/>
            <a:ext cx="5309482" cy="751795"/>
          </a:xfrm>
        </p:spPr>
        <p:txBody>
          <a:bodyPr>
            <a:noAutofit/>
          </a:bodyPr>
          <a:lstStyle/>
          <a:p>
            <a:pPr algn="l"/>
            <a:r>
              <a:rPr lang="en-US" sz="4400" b="0" i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Automating As-Built and GIS Data Requests</a:t>
            </a:r>
            <a:endParaRPr lang="en-US" sz="4400" dirty="0">
              <a:ea typeface="Source Sans Pro Black" panose="020B08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C0A46F-9D6C-7F97-AA56-2AC3E84826BC}"/>
              </a:ext>
            </a:extLst>
          </p:cNvPr>
          <p:cNvSpPr txBox="1"/>
          <p:nvPr/>
        </p:nvSpPr>
        <p:spPr>
          <a:xfrm>
            <a:off x="295790" y="4903171"/>
            <a:ext cx="492980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a typeface="Source Sans Pro Semibold" panose="020B0603030403020204" pitchFamily="34" charset="0"/>
              </a:rPr>
              <a:t>Michael Hanson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Source Sans Pro Semibold" panose="020B0603030403020204" pitchFamily="34" charset="0"/>
              </a:rPr>
              <a:t>GIS/Asset Management Technician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ea typeface="Source Sans Pro Semibold" panose="020B0603030403020204" pitchFamily="34" charset="0"/>
              </a:rPr>
              <a:t>City of Rosemount</a:t>
            </a:r>
          </a:p>
        </p:txBody>
      </p:sp>
      <p:pic>
        <p:nvPicPr>
          <p:cNvPr id="8" name="Picture 7" descr="A black and white logo&#10;&#10;Description automatically generated">
            <a:extLst>
              <a:ext uri="{FF2B5EF4-FFF2-40B4-BE49-F238E27FC236}">
                <a16:creationId xmlns:a16="http://schemas.microsoft.com/office/drawing/2014/main" id="{E4661398-59FC-48E4-AB55-44CFB39EC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90" y="5800586"/>
            <a:ext cx="2969072" cy="75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19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383A8-C071-6A94-D09C-652FD1638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446" y="-227882"/>
            <a:ext cx="10515600" cy="1325563"/>
          </a:xfrm>
        </p:spPr>
        <p:txBody>
          <a:bodyPr/>
          <a:lstStyle/>
          <a:p>
            <a:r>
              <a:rPr lang="en-US" dirty="0"/>
              <a:t>Survey123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09E64-3C1D-87DD-DE7B-40B6A75C0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4006" y="5975200"/>
            <a:ext cx="5760479" cy="44367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hlinkClick r:id="rId2"/>
              </a:rPr>
              <a:t>As-Built Download Request Form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EB432-CC2D-2C1F-F360-E3FE31E7B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446" y="882800"/>
            <a:ext cx="3976160" cy="4424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97EC0-85BB-5304-3488-CA65BFF63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087" y="882800"/>
            <a:ext cx="3685831" cy="4758370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1690B9EE-082F-D0C9-0B00-E90B9104B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DD0F62-6CDD-1543-5129-3E37AE2C28EA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257590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610B6-CD8A-1BBE-0735-7C411F577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Automate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42026D-88D5-436A-B37E-707B1F85DD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0099" y="1873708"/>
            <a:ext cx="2216477" cy="4365584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527D4C-5F16-8FAB-6CE4-DC7AACE9A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592" y="3492714"/>
            <a:ext cx="2032653" cy="12664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5E86FB-F350-5B2E-46A0-88354AA90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93" y="1998035"/>
            <a:ext cx="2032653" cy="130759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7ACCF6-30F0-05BB-D8A0-1BC5AD97242F}"/>
              </a:ext>
            </a:extLst>
          </p:cNvPr>
          <p:cNvCxnSpPr>
            <a:stCxn id="13" idx="1"/>
          </p:cNvCxnSpPr>
          <p:nvPr/>
        </p:nvCxnSpPr>
        <p:spPr>
          <a:xfrm flipH="1">
            <a:off x="2620652" y="2651831"/>
            <a:ext cx="1303941" cy="298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77054B2-AE92-32DB-11B8-CA4598056DE5}"/>
              </a:ext>
            </a:extLst>
          </p:cNvPr>
          <p:cNvCxnSpPr>
            <a:stCxn id="11" idx="1"/>
          </p:cNvCxnSpPr>
          <p:nvPr/>
        </p:nvCxnSpPr>
        <p:spPr>
          <a:xfrm flipH="1" flipV="1">
            <a:off x="2620652" y="3554233"/>
            <a:ext cx="1303940" cy="571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46E8672-0FEC-F040-D87B-F412FD0CC3F0}"/>
              </a:ext>
            </a:extLst>
          </p:cNvPr>
          <p:cNvSpPr txBox="1"/>
          <p:nvPr/>
        </p:nvSpPr>
        <p:spPr>
          <a:xfrm>
            <a:off x="7454047" y="1397870"/>
            <a:ext cx="2441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the final email with the link to the files comes from Python script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B005E2-5443-EDD3-7E7E-46B4D257EE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421" y="2801210"/>
            <a:ext cx="3937853" cy="3222456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31346D21-24B0-C53F-A30C-F4BEE7DF8D4A}"/>
              </a:ext>
            </a:extLst>
          </p:cNvPr>
          <p:cNvCxnSpPr/>
          <p:nvPr/>
        </p:nvCxnSpPr>
        <p:spPr>
          <a:xfrm rot="10800000">
            <a:off x="2753139" y="5039140"/>
            <a:ext cx="4700908" cy="5565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125E6ADD-69E9-2C05-A31F-F37D099E1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9290" y="182105"/>
            <a:ext cx="1189020" cy="1189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A2640-2211-95CE-F8F6-55D00A754E9E}"/>
              </a:ext>
            </a:extLst>
          </p:cNvPr>
          <p:cNvSpPr txBox="1"/>
          <p:nvPr/>
        </p:nvSpPr>
        <p:spPr>
          <a:xfrm>
            <a:off x="10639528" y="1294256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    </a:t>
            </a:r>
          </a:p>
        </p:txBody>
      </p:sp>
    </p:spTree>
    <p:extLst>
      <p:ext uri="{BB962C8B-B14F-4D97-AF65-F5344CB8AC3E}">
        <p14:creationId xmlns:p14="http://schemas.microsoft.com/office/powerpoint/2010/main" val="1289242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BA32-B0C6-4B1A-42A5-E2D6B4EC0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Email to GIS </a:t>
            </a:r>
            <a:r>
              <a:rPr lang="en-US" dirty="0" err="1"/>
              <a:t>HelpDesk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FDD8BC-39DB-889A-F3C1-B3AEF925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6032" y="1801368"/>
            <a:ext cx="9466528" cy="2939796"/>
          </a:xfrm>
        </p:spPr>
        <p:txBody>
          <a:bodyPr>
            <a:normAutofit fontScale="55000" lnSpcReduction="20000"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A new request with request id 200004367 has been created by Public Works. Short info on the request is :</a:t>
            </a:r>
            <a:br>
              <a:rPr lang="en-US" dirty="0"/>
            </a:b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Title : A new as-built download request has been submitted.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Category :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Description :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 new as-built download request has been submitted.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Requestor Email: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&lt;derick.anderson@rosemountmn.gov&gt;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Desired Output Location: 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&lt;DCTC&gt;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Global ID:</a:t>
            </a: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{DD597079-7605-46B6-8CC6-194F0E5BFA98}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You may fulfill the download request immediately by running the below script: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\Automation\As-Built_Auto_Downloader.py </a:t>
            </a:r>
          </a:p>
          <a:p>
            <a:pPr marL="0" indent="0">
              <a:buNone/>
            </a:pPr>
            <a:r>
              <a:rPr lang="en-US" b="0" i="0" dirty="0">
                <a:effectLst/>
                <a:highlight>
                  <a:srgbClr val="FFFFFF"/>
                </a:highlight>
                <a:latin typeface="Segoe UI" panose="020B0502040204020203" pitchFamily="34" charset="0"/>
                <a:hlinkClick r:id="rId2" tooltip="https://experience.arcgis.com/experience/4a68a9bd980f4db5b09768ca46041c4b/"/>
              </a:rPr>
              <a:t>As-Built Request Tracker</a:t>
            </a:r>
            <a:endParaRPr lang="en-US" dirty="0"/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3542A0E0-C740-F636-638F-EA6D9C402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8C4D64-3187-9285-F33C-C57390403983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16059528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3FBD-8BB0-2543-B554-825802BB1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676D72-7D89-DA80-21A8-0B9B4AE60242}"/>
              </a:ext>
            </a:extLst>
          </p:cNvPr>
          <p:cNvSpPr txBox="1"/>
          <p:nvPr/>
        </p:nvSpPr>
        <p:spPr>
          <a:xfrm>
            <a:off x="1028722" y="6322518"/>
            <a:ext cx="29417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Python modules</a:t>
            </a:r>
            <a:r>
              <a:rPr lang="en-US" sz="1200" dirty="0"/>
              <a:t>: </a:t>
            </a:r>
            <a:r>
              <a:rPr lang="en-US" sz="1200" dirty="0" err="1"/>
              <a:t>arcpy</a:t>
            </a:r>
            <a:r>
              <a:rPr lang="en-US" sz="1200" dirty="0"/>
              <a:t>, pandas, logging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7D1E06-C9A4-7719-8D48-0C60944C194D}"/>
              </a:ext>
            </a:extLst>
          </p:cNvPr>
          <p:cNvSpPr txBox="1"/>
          <p:nvPr/>
        </p:nvSpPr>
        <p:spPr>
          <a:xfrm>
            <a:off x="8675898" y="1544883"/>
            <a:ext cx="3614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https://github.com/m-hanson-5/As-Built-Downloader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14B6CC-961E-0DAD-4135-B79C5654C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79" y="978010"/>
            <a:ext cx="3614136" cy="50729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0B78EC-290D-E412-7029-965890063204}"/>
              </a:ext>
            </a:extLst>
          </p:cNvPr>
          <p:cNvSpPr txBox="1"/>
          <p:nvPr/>
        </p:nvSpPr>
        <p:spPr>
          <a:xfrm>
            <a:off x="8675898" y="1260419"/>
            <a:ext cx="25664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View Code on GitHub:       </a:t>
            </a:r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894A43B1-95EF-D28C-AE57-72D51E271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5ECC8-1EBB-89B3-1DD3-8C50F41E75D3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2842302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63E3-6537-B5BC-C418-5AADFB4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8A0E2B1-84A1-DF3D-27CF-E01413DE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97" y="365125"/>
            <a:ext cx="7472523" cy="5753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5832D4-04EF-C3C1-A1DE-7D1FB20F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40" y="1590489"/>
            <a:ext cx="1927485" cy="3200578"/>
          </a:xfrm>
          <a:prstGeom prst="rect">
            <a:avLst/>
          </a:prstGeom>
        </p:spPr>
      </p:pic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1D11FB37-1705-1613-8E2A-7B1065D441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E6DFD93-443C-CF90-249B-D20C79717E4C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3916936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63E3-6537-B5BC-C418-5AADFB4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7D0A2F1-A4D1-524C-18E2-CA7E9C335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1515275"/>
            <a:ext cx="4172532" cy="35152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79A30-C640-BCD5-97AC-2B6F3E91E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4241" y="2403958"/>
            <a:ext cx="6337396" cy="2050083"/>
          </a:xfrm>
          <a:prstGeom prst="rect">
            <a:avLst/>
          </a:prstGeom>
        </p:spPr>
      </p:pic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BCC01651-7D1A-F8FC-C229-9D2504B850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6ED6E2-93E8-0193-D300-BB42ADD4D958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204587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D63E3-6537-B5BC-C418-5AADFB40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Python – Managing Fields Shared in GIS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7D2C1B-6F24-E22E-08BF-0A6ABA879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48" y="1855240"/>
            <a:ext cx="6474327" cy="31475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780A72-1397-AAC6-88B6-EEECC9A70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58" y="1540768"/>
            <a:ext cx="5068007" cy="1924319"/>
          </a:xfrm>
          <a:prstGeom prst="rect">
            <a:avLst/>
          </a:prstGeom>
        </p:spPr>
      </p:pic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C379F80F-3DD1-1EA3-7378-0EF4E24A9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00B4F9-AA34-CE0B-7132-EC81B5B5DDAF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177976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56E35-D305-AFF5-6D59-A5EEAB4E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Scheduler – Silent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282E3-7C7A-D062-578B-22D94C1BC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426320"/>
            <a:ext cx="8576254" cy="3577294"/>
          </a:xfrm>
        </p:spPr>
        <p:txBody>
          <a:bodyPr/>
          <a:lstStyle/>
          <a:p>
            <a:r>
              <a:rPr lang="en-US" dirty="0"/>
              <a:t>Method with a .</a:t>
            </a:r>
            <a:r>
              <a:rPr lang="en-US" dirty="0" err="1"/>
              <a:t>vbs</a:t>
            </a:r>
            <a:r>
              <a:rPr lang="en-US" dirty="0"/>
              <a:t> file below, though .bat is also possible</a:t>
            </a:r>
          </a:p>
          <a:p>
            <a:pPr marL="0" indent="0">
              <a:buNone/>
            </a:pPr>
            <a:r>
              <a:rPr lang="en-US" sz="2000" b="1" dirty="0" err="1"/>
              <a:t>vbs</a:t>
            </a:r>
            <a:r>
              <a:rPr lang="en-US" sz="2000" b="1" dirty="0"/>
              <a:t> file content</a:t>
            </a:r>
            <a:r>
              <a:rPr lang="en-US" sz="2000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b="1" dirty="0"/>
              <a:t>Task Scheduler: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9F52760-2702-5EDC-0F43-83ED69BF0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635" y="2795394"/>
            <a:ext cx="9931179" cy="64633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Set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WshShell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=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WScript.CreateObject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WScript.Shell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WshShell.Run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"""C:\Program Files\ArcGIS\Pro\bin\Python\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envs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\arcgispro-py3\python.exe"" ""C:\Users\mdh\OneDrive - ci.rosemount.mn.us\GIS Projects\Automations\As-Built_Auto_Downloader.py"""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  <a:t>0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JetBrains Mono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8BD9C-7A1F-25E7-D983-46D838F8F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017" y="3714445"/>
            <a:ext cx="3036517" cy="17786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BE2975-1BB4-975D-D06F-80D5654B863F}"/>
              </a:ext>
            </a:extLst>
          </p:cNvPr>
          <p:cNvSpPr txBox="1"/>
          <p:nvPr/>
        </p:nvSpPr>
        <p:spPr>
          <a:xfrm>
            <a:off x="7443408" y="4055250"/>
            <a:ext cx="1755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Path to .</a:t>
            </a:r>
            <a:r>
              <a:rPr lang="en-US" dirty="0" err="1"/>
              <a:t>vbs</a:t>
            </a:r>
            <a:r>
              <a:rPr lang="en-US" dirty="0"/>
              <a:t> file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0778E67-4F49-7964-37D8-D677FE94E5E4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5932660" y="4239916"/>
            <a:ext cx="1510748" cy="793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B5297C-4C62-8916-667B-ACB2D660C92A}"/>
              </a:ext>
            </a:extLst>
          </p:cNvPr>
          <p:cNvSpPr txBox="1"/>
          <p:nvPr/>
        </p:nvSpPr>
        <p:spPr>
          <a:xfrm>
            <a:off x="10515601" y="2048256"/>
            <a:ext cx="1133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  <a:r>
              <a:rPr lang="en-US" dirty="0" err="1"/>
              <a:t>vbs</a:t>
            </a:r>
            <a:r>
              <a:rPr lang="en-US" dirty="0"/>
              <a:t> file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3A5AF4D-DFA2-4B67-E831-A2EC64FF5172}"/>
              </a:ext>
            </a:extLst>
          </p:cNvPr>
          <p:cNvCxnSpPr>
            <a:stCxn id="4" idx="2"/>
            <a:endCxn id="5" idx="3"/>
          </p:cNvCxnSpPr>
          <p:nvPr/>
        </p:nvCxnSpPr>
        <p:spPr>
          <a:xfrm rot="5400000">
            <a:off x="10506686" y="2542717"/>
            <a:ext cx="700972" cy="4507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39477C-D0EF-DDFD-5A31-D12D87BB5C9F}"/>
              </a:ext>
            </a:extLst>
          </p:cNvPr>
          <p:cNvSpPr txBox="1"/>
          <p:nvPr/>
        </p:nvSpPr>
        <p:spPr>
          <a:xfrm>
            <a:off x="7196070" y="4710212"/>
            <a:ext cx="43557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Alternatives for silent operation: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‘Run whether user is logged in or not’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</a:t>
            </a:r>
            <a:r>
              <a:rPr lang="en-US" b="1" dirty="0"/>
              <a:t>w</a:t>
            </a:r>
            <a:r>
              <a:rPr lang="en-US" dirty="0"/>
              <a:t>.exe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‘start /B’ in .bat file</a:t>
            </a:r>
          </a:p>
        </p:txBody>
      </p:sp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DCF2F25F-1745-17C1-A618-D983D156D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861" y="5641848"/>
            <a:ext cx="1037548" cy="10375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D3D263-B9B2-292D-FB5F-1082057D645B}"/>
              </a:ext>
            </a:extLst>
          </p:cNvPr>
          <p:cNvSpPr txBox="1"/>
          <p:nvPr/>
        </p:nvSpPr>
        <p:spPr>
          <a:xfrm>
            <a:off x="10651088" y="5334071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4198235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8D2F-6738-0167-8D01-5DE4530D1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416" y="195452"/>
            <a:ext cx="10515600" cy="1325563"/>
          </a:xfrm>
        </p:spPr>
        <p:txBody>
          <a:bodyPr/>
          <a:lstStyle/>
          <a:p>
            <a:r>
              <a:rPr lang="en-US" dirty="0"/>
              <a:t>Tracker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D1304-9461-F261-B61E-40353B14D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483" y="1521015"/>
            <a:ext cx="10691265" cy="3739896"/>
          </a:xfrm>
        </p:spPr>
        <p:txBody>
          <a:bodyPr/>
          <a:lstStyle/>
          <a:p>
            <a:r>
              <a:rPr lang="en-US" dirty="0"/>
              <a:t>Experience Builder app to track open tickets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AFE64-0B84-F3E7-3F29-8F485E1D6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36" y="2197343"/>
            <a:ext cx="4393252" cy="2932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0EDD4D6-744B-623F-B12B-0EC3CE92FC39}"/>
              </a:ext>
            </a:extLst>
          </p:cNvPr>
          <p:cNvSpPr txBox="1"/>
          <p:nvPr/>
        </p:nvSpPr>
        <p:spPr>
          <a:xfrm>
            <a:off x="7739677" y="673568"/>
            <a:ext cx="39705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As-Built Download Request Tracker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A780D8-E832-D4BE-9629-B04B83119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412" y="2133335"/>
            <a:ext cx="6804152" cy="3343921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98CA1747-9E86-CF01-DC00-196E71535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3997" y="5586984"/>
            <a:ext cx="1092412" cy="109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004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62EBC-1A6D-CE14-C4A4-AC13BBAD6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9" y="1177348"/>
            <a:ext cx="3330906" cy="34410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Questions?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19AB2B9E-D23F-2ACF-F62E-90DF4965B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57491" y="1360116"/>
            <a:ext cx="4137768" cy="4137768"/>
          </a:xfrm>
          <a:prstGeom prst="rect">
            <a:avLst/>
          </a:prstGeom>
        </p:spPr>
      </p:pic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1550B88A-7974-879F-3680-A5DC9179F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1FDB0C-7103-60D5-B68C-409BEB8587B5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2746594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0886C6F-A8A1-026E-5692-A77904C3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4" y="236552"/>
            <a:ext cx="10691265" cy="1307592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4FF568-1505-2EA6-6ADC-70A0F911F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4" y="1452704"/>
            <a:ext cx="10691265" cy="3739896"/>
          </a:xfrm>
        </p:spPr>
        <p:txBody>
          <a:bodyPr>
            <a:normAutofit/>
          </a:bodyPr>
          <a:lstStyle/>
          <a:p>
            <a:r>
              <a:rPr lang="en-US" sz="2000" dirty="0"/>
              <a:t>Background</a:t>
            </a:r>
          </a:p>
          <a:p>
            <a:r>
              <a:rPr lang="en-US" sz="2000" dirty="0"/>
              <a:t>Request for Automated Tool</a:t>
            </a:r>
          </a:p>
          <a:p>
            <a:r>
              <a:rPr lang="en-US" sz="2000" dirty="0"/>
              <a:t>Challenges</a:t>
            </a:r>
          </a:p>
          <a:p>
            <a:pPr lvl="1"/>
            <a:r>
              <a:rPr lang="en-US" sz="1800" dirty="0"/>
              <a:t>Other Options and Considerations</a:t>
            </a:r>
          </a:p>
          <a:p>
            <a:pPr lvl="1"/>
            <a:r>
              <a:rPr lang="en-US" sz="1800" dirty="0"/>
              <a:t>Permissions Handling</a:t>
            </a:r>
          </a:p>
          <a:p>
            <a:r>
              <a:rPr lang="en-US" sz="2000" dirty="0"/>
              <a:t>Solution</a:t>
            </a:r>
          </a:p>
          <a:p>
            <a:pPr lvl="1"/>
            <a:r>
              <a:rPr lang="en-US" sz="1800" dirty="0"/>
              <a:t>Survey123</a:t>
            </a:r>
          </a:p>
          <a:p>
            <a:pPr lvl="1"/>
            <a:r>
              <a:rPr lang="en-US" sz="1800" dirty="0"/>
              <a:t>Power Automate</a:t>
            </a:r>
          </a:p>
          <a:p>
            <a:pPr lvl="1"/>
            <a:r>
              <a:rPr lang="en-US" sz="1800" dirty="0"/>
              <a:t>Python</a:t>
            </a:r>
          </a:p>
          <a:p>
            <a:r>
              <a:rPr lang="en-US" sz="2000" dirty="0"/>
              <a:t>Tracking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259A8CD-6D8A-4266-5D55-A2992F14E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397" y="890348"/>
            <a:ext cx="3976160" cy="4424340"/>
          </a:xfrm>
          <a:prstGeom prst="rect">
            <a:avLst/>
          </a:prstGeom>
        </p:spPr>
      </p:pic>
      <p:pic>
        <p:nvPicPr>
          <p:cNvPr id="6" name="Picture 5" descr="A qr code with black squares&#10;&#10;Description automatically generated">
            <a:extLst>
              <a:ext uri="{FF2B5EF4-FFF2-40B4-BE49-F238E27FC236}">
                <a16:creationId xmlns:a16="http://schemas.microsoft.com/office/drawing/2014/main" id="{95D6C92F-AFDA-83FA-F996-F420CE22B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CC2F6-D8C0-D0D3-7751-128F9DF67266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1519112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DAE8C-7B41-7D29-9CF1-88EE0CDBA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3" y="266368"/>
            <a:ext cx="10691265" cy="954157"/>
          </a:xfrm>
        </p:spPr>
        <p:txBody>
          <a:bodyPr/>
          <a:lstStyle/>
          <a:p>
            <a:r>
              <a:rPr lang="en-US" dirty="0"/>
              <a:t>Background – Plan area layer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1140-BF61-0F90-5831-720C2E6225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6" y="1195471"/>
            <a:ext cx="10892368" cy="954157"/>
          </a:xfrm>
        </p:spPr>
        <p:txBody>
          <a:bodyPr>
            <a:normAutofit/>
          </a:bodyPr>
          <a:lstStyle/>
          <a:p>
            <a:r>
              <a:rPr lang="en-US" dirty="0"/>
              <a:t>Utility as-built pages are extracted, stamped, and their extent digitized to a ‘Plan Areas’ layer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EE825F-D861-5157-B0AD-100353861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61" y="2215126"/>
            <a:ext cx="5361733" cy="25002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C8DE5E0-62A3-BDF6-B490-2DB5796C72E6}"/>
              </a:ext>
            </a:extLst>
          </p:cNvPr>
          <p:cNvSpPr txBox="1">
            <a:spLocks/>
          </p:cNvSpPr>
          <p:nvPr/>
        </p:nvSpPr>
        <p:spPr>
          <a:xfrm>
            <a:off x="8057388" y="2215126"/>
            <a:ext cx="3015996" cy="300476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page is saved to a </a:t>
            </a:r>
            <a:r>
              <a:rPr lang="en-US" dirty="0" err="1"/>
              <a:t>Sharepoint</a:t>
            </a:r>
            <a:r>
              <a:rPr lang="en-US" dirty="0"/>
              <a:t> folder with name format:</a:t>
            </a:r>
          </a:p>
          <a:p>
            <a:pPr marL="457200" lvl="1" indent="0">
              <a:buNone/>
            </a:pPr>
            <a:r>
              <a:rPr lang="en-US" dirty="0"/>
              <a:t>{as-built #}.pdf</a:t>
            </a:r>
          </a:p>
          <a:p>
            <a:r>
              <a:rPr lang="en-US" dirty="0"/>
              <a:t>A hyperlink concatenates automatically in the Plan Areas layer using attribute rules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53335C-2B56-B7A6-3B97-A3AAF30F0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5844" y="2566696"/>
            <a:ext cx="4647634" cy="3004768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E93FBE-C3C9-C432-E771-F54478806C38}"/>
              </a:ext>
            </a:extLst>
          </p:cNvPr>
          <p:cNvCxnSpPr>
            <a:cxnSpLocks/>
          </p:cNvCxnSpPr>
          <p:nvPr/>
        </p:nvCxnSpPr>
        <p:spPr>
          <a:xfrm flipH="1" flipV="1">
            <a:off x="1362456" y="2724912"/>
            <a:ext cx="2734056" cy="5943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CB1184C-BB07-0E15-7B34-673E2E9C57EE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  <p:pic>
        <p:nvPicPr>
          <p:cNvPr id="10" name="Picture 9" descr="A qr code with black squares&#10;&#10;Description automatically generated">
            <a:extLst>
              <a:ext uri="{FF2B5EF4-FFF2-40B4-BE49-F238E27FC236}">
                <a16:creationId xmlns:a16="http://schemas.microsoft.com/office/drawing/2014/main" id="{4AF2237F-F174-0D02-5088-A964217375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CDB82-90B3-6E33-378B-4B4C9AF5D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136" y="79759"/>
            <a:ext cx="10515600" cy="1325563"/>
          </a:xfrm>
        </p:spPr>
        <p:txBody>
          <a:bodyPr/>
          <a:lstStyle/>
          <a:p>
            <a:r>
              <a:rPr lang="en-US" dirty="0"/>
              <a:t>Plan Area Layer – As-Built Extractor Tool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02A19-17BF-0690-8E0F-9BF0AD09A24C}"/>
              </a:ext>
            </a:extLst>
          </p:cNvPr>
          <p:cNvSpPr txBox="1"/>
          <p:nvPr/>
        </p:nvSpPr>
        <p:spPr>
          <a:xfrm>
            <a:off x="3154229" y="6050750"/>
            <a:ext cx="2941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Python modules</a:t>
            </a:r>
            <a:r>
              <a:rPr lang="en-US" sz="1200" dirty="0"/>
              <a:t>: PyPDF2, </a:t>
            </a:r>
            <a:r>
              <a:rPr lang="en-US" sz="1200" dirty="0" err="1"/>
              <a:t>reportlab</a:t>
            </a:r>
            <a:r>
              <a:rPr lang="en-US" sz="1200" dirty="0"/>
              <a:t>, </a:t>
            </a:r>
            <a:r>
              <a:rPr lang="en-US" sz="1200" dirty="0" err="1"/>
              <a:t>fitz</a:t>
            </a:r>
            <a:r>
              <a:rPr lang="en-US" sz="1200" dirty="0"/>
              <a:t>, PIL, </a:t>
            </a:r>
            <a:r>
              <a:rPr lang="en-US" sz="1200" dirty="0" err="1"/>
              <a:t>customtkinter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D3D5B-3816-EBE7-DCCA-72A2D086EF9F}"/>
              </a:ext>
            </a:extLst>
          </p:cNvPr>
          <p:cNvSpPr txBox="1"/>
          <p:nvPr/>
        </p:nvSpPr>
        <p:spPr>
          <a:xfrm>
            <a:off x="9177262" y="2286392"/>
            <a:ext cx="27281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https://github.com/m-hanson-5/PDF_Extractor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E2CB68-8346-B530-D208-81DDDFB90C34}"/>
              </a:ext>
            </a:extLst>
          </p:cNvPr>
          <p:cNvSpPr txBox="1"/>
          <p:nvPr/>
        </p:nvSpPr>
        <p:spPr>
          <a:xfrm>
            <a:off x="5639777" y="1810240"/>
            <a:ext cx="305584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Stamps specified pages with sequential as-built numbers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Extracts each page to pdf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Saves pdf’s to </a:t>
            </a:r>
            <a:r>
              <a:rPr lang="en-US" sz="1600" dirty="0" err="1"/>
              <a:t>Sharepoint</a:t>
            </a:r>
            <a:r>
              <a:rPr lang="en-US" sz="1600" dirty="0"/>
              <a:t> directory (optional)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Produces JPEG’s (optional)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E11F75-65FE-0FC3-242D-085EB80C1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8515" y="3776958"/>
            <a:ext cx="2998363" cy="19340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25C156-8B4A-1DF3-E67C-004930577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645" y="1334016"/>
            <a:ext cx="3462809" cy="3772439"/>
          </a:xfrm>
          <a:prstGeom prst="rect">
            <a:avLst/>
          </a:prstGeom>
        </p:spPr>
      </p:pic>
      <p:pic>
        <p:nvPicPr>
          <p:cNvPr id="11" name="Picture 10" descr="A qr code on a white background">
            <a:extLst>
              <a:ext uri="{FF2B5EF4-FFF2-40B4-BE49-F238E27FC236}">
                <a16:creationId xmlns:a16="http://schemas.microsoft.com/office/drawing/2014/main" id="{B46D4C7D-BC85-6142-AF5A-C72BB2C4E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743" y="2848426"/>
            <a:ext cx="3121223" cy="312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44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7B2E-2FDA-7E2E-DA21-D72012A0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496"/>
            <a:ext cx="10515600" cy="1325563"/>
          </a:xfrm>
        </p:spPr>
        <p:txBody>
          <a:bodyPr/>
          <a:lstStyle/>
          <a:p>
            <a:r>
              <a:rPr lang="en-US" dirty="0"/>
              <a:t>Plan area layer -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21C2-7D1F-1620-265B-358E9F798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535" y="1313725"/>
            <a:ext cx="10691265" cy="37398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Field Schema:</a:t>
            </a:r>
          </a:p>
          <a:p>
            <a:pPr lvl="1"/>
            <a:r>
              <a:rPr lang="en-US" dirty="0"/>
              <a:t>ID (As-Built #; this field is used to relate to other layers’ as-built references)</a:t>
            </a:r>
          </a:p>
          <a:p>
            <a:pPr lvl="1"/>
            <a:r>
              <a:rPr lang="en-US" dirty="0"/>
              <a:t>Hyperlink</a:t>
            </a:r>
          </a:p>
          <a:p>
            <a:pPr lvl="1"/>
            <a:r>
              <a:rPr lang="en-US" dirty="0"/>
              <a:t>Water (y/n)</a:t>
            </a:r>
          </a:p>
          <a:p>
            <a:pPr lvl="1"/>
            <a:r>
              <a:rPr lang="en-US" dirty="0"/>
              <a:t>Sanitary (y/n)</a:t>
            </a:r>
          </a:p>
          <a:p>
            <a:pPr lvl="1"/>
            <a:r>
              <a:rPr lang="en-US" dirty="0"/>
              <a:t>Storm (y/n)</a:t>
            </a:r>
          </a:p>
          <a:p>
            <a:pPr lvl="1"/>
            <a:r>
              <a:rPr lang="en-US" dirty="0"/>
              <a:t>Grading (y/n)</a:t>
            </a:r>
          </a:p>
          <a:p>
            <a:pPr lvl="1"/>
            <a:r>
              <a:rPr lang="en-US" dirty="0"/>
              <a:t>Project Number</a:t>
            </a:r>
          </a:p>
          <a:p>
            <a:pPr lvl="1"/>
            <a:r>
              <a:rPr lang="en-US" dirty="0"/>
              <a:t>Project Name</a:t>
            </a:r>
          </a:p>
          <a:p>
            <a:pPr lvl="1"/>
            <a:r>
              <a:rPr lang="en-US" dirty="0"/>
              <a:t>Install Year</a:t>
            </a:r>
          </a:p>
          <a:p>
            <a:pPr lvl="1"/>
            <a:r>
              <a:rPr lang="en-US" dirty="0"/>
              <a:t>Plan Type (Record Drawing, Construction Plan, Private Plan)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C35C4857-60E9-05AA-94DB-80E0BADBD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6A91E8-2763-56F6-ACD7-8832757430B4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3490414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7B2E-2FDA-7E2E-DA21-D72012A00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467" y="113014"/>
            <a:ext cx="10515600" cy="1325563"/>
          </a:xfrm>
        </p:spPr>
        <p:txBody>
          <a:bodyPr/>
          <a:lstStyle/>
          <a:p>
            <a:r>
              <a:rPr lang="en-US" dirty="0"/>
              <a:t>Plan area layer – Attribute Rules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721C2-7D1F-1620-265B-358E9F798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892054"/>
            <a:ext cx="10691265" cy="3739896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2679F7-825F-1AD5-A925-3042AB464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677" y="1438577"/>
            <a:ext cx="9530858" cy="3980845"/>
          </a:xfrm>
          <a:prstGeom prst="rect">
            <a:avLst/>
          </a:prstGeom>
        </p:spPr>
      </p:pic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B1EBE00C-03FB-F7B6-34EE-9DACCBD61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804527-5E85-50FD-4A73-B2EDD3BCE6A2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252237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8E9F6-C906-1E89-BBD7-957D10F30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008"/>
            <a:ext cx="10515600" cy="1325563"/>
          </a:xfrm>
        </p:spPr>
        <p:txBody>
          <a:bodyPr/>
          <a:lstStyle/>
          <a:p>
            <a:r>
              <a:rPr lang="en-US" dirty="0"/>
              <a:t>The Tool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65787-97E9-2DD2-9565-C30BB126F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Web interface. No login needed</a:t>
            </a:r>
          </a:p>
          <a:p>
            <a:pPr lvl="1"/>
            <a:r>
              <a:rPr lang="en-US" dirty="0"/>
              <a:t>Tool accepts a polygon input</a:t>
            </a:r>
          </a:p>
          <a:p>
            <a:pPr lvl="1"/>
            <a:r>
              <a:rPr lang="en-US" dirty="0"/>
              <a:t>Validation process to ensure requester has permission to access data</a:t>
            </a:r>
          </a:p>
          <a:p>
            <a:pPr lvl="1"/>
            <a:r>
              <a:rPr lang="en-US" dirty="0"/>
              <a:t>Output is an emailed link to a </a:t>
            </a:r>
            <a:r>
              <a:rPr lang="en-US" dirty="0" err="1"/>
              <a:t>Sharepoint</a:t>
            </a:r>
            <a:r>
              <a:rPr lang="en-US" dirty="0"/>
              <a:t> folder with as-built pdf’s and GIS files (if specified)</a:t>
            </a:r>
          </a:p>
        </p:txBody>
      </p:sp>
      <p:pic>
        <p:nvPicPr>
          <p:cNvPr id="4" name="Picture 3" descr="A qr code with black squares&#10;&#10;Description automatically generated">
            <a:extLst>
              <a:ext uri="{FF2B5EF4-FFF2-40B4-BE49-F238E27FC236}">
                <a16:creationId xmlns:a16="http://schemas.microsoft.com/office/drawing/2014/main" id="{12408A86-B380-B64D-6222-7214FB163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6431A0-C93A-618F-98F1-E95BC532EC95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3138310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20EA0-5BD0-3B43-960F-0844C7031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CD212-957B-9769-85A0-EA85A522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67" y="1560472"/>
            <a:ext cx="10691265" cy="781459"/>
          </a:xfrm>
        </p:spPr>
        <p:txBody>
          <a:bodyPr>
            <a:normAutofit/>
          </a:bodyPr>
          <a:lstStyle/>
          <a:p>
            <a:r>
              <a:rPr lang="en-US" sz="2000" dirty="0"/>
              <a:t>Process begins online but must access local files</a:t>
            </a:r>
          </a:p>
          <a:p>
            <a:r>
              <a:rPr lang="en-US" sz="2000" dirty="0"/>
              <a:t>Permissions Handling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742D854-ECE5-0394-16C1-B46F729A9ED9}"/>
              </a:ext>
            </a:extLst>
          </p:cNvPr>
          <p:cNvSpPr txBox="1">
            <a:spLocks/>
          </p:cNvSpPr>
          <p:nvPr/>
        </p:nvSpPr>
        <p:spPr>
          <a:xfrm>
            <a:off x="750367" y="2419105"/>
            <a:ext cx="10691265" cy="27565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b="1" dirty="0"/>
              <a:t>SOLUTIONS CONSIDERED:</a:t>
            </a:r>
          </a:p>
          <a:p>
            <a:pPr lvl="1"/>
            <a:r>
              <a:rPr lang="en-US" dirty="0"/>
              <a:t>Add script to a toolbox and share as a Web Tool (Geoprocessing Service)</a:t>
            </a:r>
          </a:p>
          <a:p>
            <a:pPr lvl="2"/>
            <a:r>
              <a:rPr lang="en-US" dirty="0"/>
              <a:t>Difficult to customize without </a:t>
            </a:r>
            <a:r>
              <a:rPr lang="en-US" dirty="0" err="1"/>
              <a:t>Javascript</a:t>
            </a:r>
            <a:r>
              <a:rPr lang="en-US" dirty="0"/>
              <a:t>, same issue of file management from web tool</a:t>
            </a:r>
          </a:p>
          <a:p>
            <a:pPr lvl="1"/>
            <a:r>
              <a:rPr lang="en-US" dirty="0"/>
              <a:t>Power Automate Premium</a:t>
            </a:r>
          </a:p>
          <a:p>
            <a:pPr lvl="2"/>
            <a:r>
              <a:rPr lang="en-US" dirty="0"/>
              <a:t>Allows use of Power Automate Desktop in ‘unattended mode’</a:t>
            </a:r>
          </a:p>
          <a:p>
            <a:pPr lvl="2"/>
            <a:r>
              <a:rPr lang="en-US" dirty="0"/>
              <a:t>Can run a local script in response to a trigger</a:t>
            </a:r>
          </a:p>
          <a:p>
            <a:pPr lvl="2"/>
            <a:r>
              <a:rPr lang="en-US" dirty="0"/>
              <a:t>$$$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1A0DAB"/>
                </a:solidFill>
                <a:highlight>
                  <a:srgbClr val="FFFFFF"/>
                </a:highlight>
                <a:latin typeface="Google Sans"/>
              </a:rPr>
              <a:t>✅</a:t>
            </a:r>
            <a:r>
              <a:rPr lang="en-US" dirty="0"/>
              <a:t> Python script on a polling interval using Task Scheduler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4566B8EF-3D55-CE77-6B0A-97DD6E7B7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DF093-B818-BFE7-A2EA-69B5ED19A37A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3175035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7AEF-6FAA-113F-4D99-F5148419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WORKFLOW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E7B11AA-2BA7-B21E-C777-A64B8BB16200}"/>
              </a:ext>
            </a:extLst>
          </p:cNvPr>
          <p:cNvSpPr txBox="1">
            <a:spLocks/>
          </p:cNvSpPr>
          <p:nvPr/>
        </p:nvSpPr>
        <p:spPr>
          <a:xfrm>
            <a:off x="909926" y="2472640"/>
            <a:ext cx="2118029" cy="976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User draws a polygon </a:t>
            </a:r>
          </a:p>
          <a:p>
            <a:pPr marL="0" indent="0">
              <a:buNone/>
            </a:pPr>
            <a:r>
              <a:rPr lang="en-US" sz="1600" dirty="0"/>
              <a:t>in Survey123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306385-9FFA-AC4A-15E9-A98802B27AB8}"/>
              </a:ext>
            </a:extLst>
          </p:cNvPr>
          <p:cNvSpPr txBox="1"/>
          <p:nvPr/>
        </p:nvSpPr>
        <p:spPr>
          <a:xfrm>
            <a:off x="1117161" y="1821882"/>
            <a:ext cx="1685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Survey123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B55F0-3FEE-FE07-3E5B-EA9C4F9FDEA8}"/>
              </a:ext>
            </a:extLst>
          </p:cNvPr>
          <p:cNvSpPr txBox="1"/>
          <p:nvPr/>
        </p:nvSpPr>
        <p:spPr>
          <a:xfrm>
            <a:off x="4390446" y="1790049"/>
            <a:ext cx="2121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Power Automate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0DBF5-1097-B3BE-DBEF-F83FF4E0662C}"/>
              </a:ext>
            </a:extLst>
          </p:cNvPr>
          <p:cNvSpPr txBox="1"/>
          <p:nvPr/>
        </p:nvSpPr>
        <p:spPr>
          <a:xfrm>
            <a:off x="8224300" y="1790049"/>
            <a:ext cx="2121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Python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E1216BC-A67E-4728-925E-3D03F518D6B3}"/>
              </a:ext>
            </a:extLst>
          </p:cNvPr>
          <p:cNvSpPr txBox="1">
            <a:spLocks/>
          </p:cNvSpPr>
          <p:nvPr/>
        </p:nvSpPr>
        <p:spPr>
          <a:xfrm>
            <a:off x="3396700" y="2472640"/>
            <a:ext cx="4550095" cy="1869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Power Automate detects the submission</a:t>
            </a:r>
          </a:p>
          <a:p>
            <a:pPr lvl="1"/>
            <a:r>
              <a:rPr lang="en-US" sz="1600" dirty="0"/>
              <a:t>Sends an email to the user </a:t>
            </a:r>
          </a:p>
          <a:p>
            <a:pPr marL="457200" lvl="1" indent="0">
              <a:buNone/>
            </a:pPr>
            <a:r>
              <a:rPr lang="en-US" sz="1600" dirty="0"/>
              <a:t>    acknowledging submission</a:t>
            </a:r>
          </a:p>
          <a:p>
            <a:pPr lvl="1"/>
            <a:r>
              <a:rPr lang="en-US" sz="1600" dirty="0"/>
              <a:t>Creates a GIS Ticket for tracking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AB7629A-6499-A904-8DC5-2C1678579360}"/>
              </a:ext>
            </a:extLst>
          </p:cNvPr>
          <p:cNvSpPr txBox="1">
            <a:spLocks/>
          </p:cNvSpPr>
          <p:nvPr/>
        </p:nvSpPr>
        <p:spPr>
          <a:xfrm>
            <a:off x="7503380" y="2502971"/>
            <a:ext cx="3888520" cy="1049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Python script polls for changes to the Survey123 layer and processes the request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02DEA1-F962-422A-C2A8-624D9857CE3E}"/>
              </a:ext>
            </a:extLst>
          </p:cNvPr>
          <p:cNvCxnSpPr>
            <a:cxnSpLocks/>
          </p:cNvCxnSpPr>
          <p:nvPr/>
        </p:nvCxnSpPr>
        <p:spPr>
          <a:xfrm>
            <a:off x="3212327" y="1790049"/>
            <a:ext cx="0" cy="33305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1061A4-DD2F-5525-E06A-9828C7377149}"/>
              </a:ext>
            </a:extLst>
          </p:cNvPr>
          <p:cNvCxnSpPr>
            <a:cxnSpLocks/>
          </p:cNvCxnSpPr>
          <p:nvPr/>
        </p:nvCxnSpPr>
        <p:spPr>
          <a:xfrm>
            <a:off x="7396038" y="1709530"/>
            <a:ext cx="0" cy="34111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2175899-6BE3-E408-BB79-409C732BD202}"/>
              </a:ext>
            </a:extLst>
          </p:cNvPr>
          <p:cNvSpPr/>
          <p:nvPr/>
        </p:nvSpPr>
        <p:spPr>
          <a:xfrm>
            <a:off x="826936" y="1534602"/>
            <a:ext cx="10392351" cy="174928"/>
          </a:xfrm>
          <a:prstGeom prst="rightArrow">
            <a:avLst/>
          </a:prstGeom>
          <a:solidFill>
            <a:srgbClr val="185453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qr code with black squares&#10;&#10;Description automatically generated">
            <a:extLst>
              <a:ext uri="{FF2B5EF4-FFF2-40B4-BE49-F238E27FC236}">
                <a16:creationId xmlns:a16="http://schemas.microsoft.com/office/drawing/2014/main" id="{500AA569-1298-0A69-314B-5A78B6C34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7389" y="5490376"/>
            <a:ext cx="1189020" cy="1189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59D01C-BF41-79B5-D06F-19DF6905E298}"/>
              </a:ext>
            </a:extLst>
          </p:cNvPr>
          <p:cNvSpPr txBox="1"/>
          <p:nvPr/>
        </p:nvSpPr>
        <p:spPr>
          <a:xfrm>
            <a:off x="10590620" y="5239487"/>
            <a:ext cx="1801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b="1" dirty="0" err="1"/>
              <a:t>Github</a:t>
            </a:r>
            <a:r>
              <a:rPr lang="en-US" sz="1400" b="1" dirty="0"/>
              <a:t>: </a:t>
            </a:r>
            <a:r>
              <a:rPr lang="en-US" sz="1400" dirty="0"/>
              <a:t>Code/PPT</a:t>
            </a:r>
          </a:p>
        </p:txBody>
      </p:sp>
    </p:spTree>
    <p:extLst>
      <p:ext uri="{BB962C8B-B14F-4D97-AF65-F5344CB8AC3E}">
        <p14:creationId xmlns:p14="http://schemas.microsoft.com/office/powerpoint/2010/main" val="182639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32FB061A8FB74FA4788E61C11BE884" ma:contentTypeVersion="13" ma:contentTypeDescription="Create a new document." ma:contentTypeScope="" ma:versionID="84116e140d45973fab04c2b3e0110013">
  <xsd:schema xmlns:xsd="http://www.w3.org/2001/XMLSchema" xmlns:xs="http://www.w3.org/2001/XMLSchema" xmlns:p="http://schemas.microsoft.com/office/2006/metadata/properties" xmlns:ns2="7f4de4e9-a9c8-4f8c-898d-282046f4d2f8" xmlns:ns3="8793bcae-5747-4a71-b2ae-18c994b2d09c" targetNamespace="http://schemas.microsoft.com/office/2006/metadata/properties" ma:root="true" ma:fieldsID="0fc3312926905e7b3903a68fa9bc8ce1" ns2:_="" ns3:_="">
    <xsd:import namespace="7f4de4e9-a9c8-4f8c-898d-282046f4d2f8"/>
    <xsd:import namespace="8793bcae-5747-4a71-b2ae-18c994b2d09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4de4e9-a9c8-4f8c-898d-282046f4d2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ea3f3b3-099b-4903-b450-328b9960910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93bcae-5747-4a71-b2ae-18c994b2d09c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f39ab526-10ba-40bb-afdd-a0cfc867cc7a}" ma:internalName="TaxCatchAll" ma:showField="CatchAllData" ma:web="8793bcae-5747-4a71-b2ae-18c994b2d09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793bcae-5747-4a71-b2ae-18c994b2d09c" xsi:nil="true"/>
    <lcf76f155ced4ddcb4097134ff3c332f xmlns="7f4de4e9-a9c8-4f8c-898d-282046f4d2f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AC9CD86-7CB2-4F0A-8820-638FEDEC6C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f4de4e9-a9c8-4f8c-898d-282046f4d2f8"/>
    <ds:schemaRef ds:uri="8793bcae-5747-4a71-b2ae-18c994b2d0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68E48CE-035A-49A4-821E-C408F9851B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A5981C-455E-4C06-8AD3-D849D0F27FFD}">
  <ds:schemaRefs>
    <ds:schemaRef ds:uri="http://schemas.microsoft.com/office/2006/metadata/properties"/>
    <ds:schemaRef ds:uri="http://schemas.microsoft.com/office/infopath/2007/PartnerControls"/>
    <ds:schemaRef ds:uri="8793bcae-5747-4a71-b2ae-18c994b2d09c"/>
    <ds:schemaRef ds:uri="7f4de4e9-a9c8-4f8c-898d-282046f4d2f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847</Words>
  <Application>Microsoft Office PowerPoint</Application>
  <PresentationFormat>Widescreen</PresentationFormat>
  <Paragraphs>130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Aptos</vt:lpstr>
      <vt:lpstr>Arial</vt:lpstr>
      <vt:lpstr>Franklin Gothic Book</vt:lpstr>
      <vt:lpstr>Franklin Gothic Medium</vt:lpstr>
      <vt:lpstr>Google Sans</vt:lpstr>
      <vt:lpstr>JetBrains Mono</vt:lpstr>
      <vt:lpstr>Segoe UI</vt:lpstr>
      <vt:lpstr>Source Sans Pro Black</vt:lpstr>
      <vt:lpstr>Source Sans Pro Semibold</vt:lpstr>
      <vt:lpstr>Office Theme</vt:lpstr>
      <vt:lpstr>Automating As-Built and GIS Data Requests</vt:lpstr>
      <vt:lpstr>Overview</vt:lpstr>
      <vt:lpstr>Background – Plan area layer</vt:lpstr>
      <vt:lpstr>Plan Area Layer – As-Built Extractor Tool</vt:lpstr>
      <vt:lpstr>Plan area layer - Fields</vt:lpstr>
      <vt:lpstr>Plan area layer – Attribute Rules</vt:lpstr>
      <vt:lpstr>The Tool</vt:lpstr>
      <vt:lpstr>Challenges</vt:lpstr>
      <vt:lpstr>WORKFLOW</vt:lpstr>
      <vt:lpstr>Survey123</vt:lpstr>
      <vt:lpstr>Power Automate Flow</vt:lpstr>
      <vt:lpstr>Example of Email to GIS HelpDesk</vt:lpstr>
      <vt:lpstr>Python</vt:lpstr>
      <vt:lpstr>Python</vt:lpstr>
      <vt:lpstr>Python</vt:lpstr>
      <vt:lpstr>Python – Managing Fields Shared in GIS Files</vt:lpstr>
      <vt:lpstr>Task Scheduler – Silent Operation</vt:lpstr>
      <vt:lpstr>Tracker App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Isabel Brown</dc:creator>
  <cp:lastModifiedBy>Michael Hanson</cp:lastModifiedBy>
  <cp:revision>10</cp:revision>
  <dcterms:created xsi:type="dcterms:W3CDTF">2024-06-20T14:00:06Z</dcterms:created>
  <dcterms:modified xsi:type="dcterms:W3CDTF">2025-09-26T20:12:01Z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0x0101004332FB061A8FB74FA4788E61C11BE884</vt:lpwstr>
  </property>
</Properties>
</file>